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diagrams/data3.xml" ContentType="application/vnd.openxmlformats-officedocument.drawingml.diagramData+xml"/>
  <Override PartName="/ppt/diagrams/data2.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diagrams/drawing3.xml" ContentType="application/vnd.ms-office.drawingml.diagramDrawing+xml"/>
  <Override PartName="/ppt/theme/theme1.xml" ContentType="application/vnd.openxmlformats-officedocument.theme+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0" r:id="rId6"/>
    <p:sldId id="262" r:id="rId7"/>
    <p:sldId id="261"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58"/>
  </p:normalViewPr>
  <p:slideViewPr>
    <p:cSldViewPr snapToGrid="0">
      <p:cViewPr varScale="1">
        <p:scale>
          <a:sx n="106" d="100"/>
          <a:sy n="106" d="100"/>
        </p:scale>
        <p:origin x="1336"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BF5E56-5DBD-435B-91E7-0F41E922ABC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4D099F90-9198-474E-8FB2-8B75161CEE2E}">
      <dgm:prSet/>
      <dgm:spPr/>
      <dgm:t>
        <a:bodyPr/>
        <a:lstStyle/>
        <a:p>
          <a:r>
            <a:rPr lang="en-US" dirty="0"/>
            <a:t>A year without a resident Priest </a:t>
          </a:r>
        </a:p>
      </dgm:t>
    </dgm:pt>
    <dgm:pt modelId="{0E68E6F2-4FCE-4EED-A5AE-AB0AB8E8CD48}" type="parTrans" cxnId="{8D380C48-BBE4-4BC9-B569-93E23F13EE3C}">
      <dgm:prSet/>
      <dgm:spPr/>
      <dgm:t>
        <a:bodyPr/>
        <a:lstStyle/>
        <a:p>
          <a:endParaRPr lang="en-US"/>
        </a:p>
      </dgm:t>
    </dgm:pt>
    <dgm:pt modelId="{5F86E5D6-06E6-4D1F-A5D5-1CC3CD7BB6D9}" type="sibTrans" cxnId="{8D380C48-BBE4-4BC9-B569-93E23F13EE3C}">
      <dgm:prSet/>
      <dgm:spPr/>
      <dgm:t>
        <a:bodyPr/>
        <a:lstStyle/>
        <a:p>
          <a:endParaRPr lang="en-US"/>
        </a:p>
      </dgm:t>
    </dgm:pt>
    <dgm:pt modelId="{77C8C7B9-5BBF-470B-81B4-1AC28EC19447}">
      <dgm:prSet/>
      <dgm:spPr/>
      <dgm:t>
        <a:bodyPr/>
        <a:lstStyle/>
        <a:p>
          <a:r>
            <a:rPr lang="en-US" dirty="0"/>
            <a:t>Finding supply Priests </a:t>
          </a:r>
        </a:p>
      </dgm:t>
    </dgm:pt>
    <dgm:pt modelId="{6FE86043-34FE-4243-B1D2-F9D79F1605DA}" type="parTrans" cxnId="{8839FC9A-B3BC-4500-A125-F96517D45B47}">
      <dgm:prSet/>
      <dgm:spPr/>
      <dgm:t>
        <a:bodyPr/>
        <a:lstStyle/>
        <a:p>
          <a:endParaRPr lang="en-US"/>
        </a:p>
      </dgm:t>
    </dgm:pt>
    <dgm:pt modelId="{7F3DF4B0-E872-4744-A244-8C1DF62EBE1F}" type="sibTrans" cxnId="{8839FC9A-B3BC-4500-A125-F96517D45B47}">
      <dgm:prSet/>
      <dgm:spPr/>
      <dgm:t>
        <a:bodyPr/>
        <a:lstStyle/>
        <a:p>
          <a:endParaRPr lang="en-US"/>
        </a:p>
      </dgm:t>
    </dgm:pt>
    <dgm:pt modelId="{D9702F9D-3F6D-8247-AA57-1FE6A971D2D0}" type="pres">
      <dgm:prSet presAssocID="{FCBF5E56-5DBD-435B-91E7-0F41E922ABC4}" presName="linear" presStyleCnt="0">
        <dgm:presLayoutVars>
          <dgm:animLvl val="lvl"/>
          <dgm:resizeHandles val="exact"/>
        </dgm:presLayoutVars>
      </dgm:prSet>
      <dgm:spPr/>
    </dgm:pt>
    <dgm:pt modelId="{940BB28F-D377-9346-825E-66896DB48FC4}" type="pres">
      <dgm:prSet presAssocID="{4D099F90-9198-474E-8FB2-8B75161CEE2E}" presName="parentText" presStyleLbl="node1" presStyleIdx="0" presStyleCnt="2">
        <dgm:presLayoutVars>
          <dgm:chMax val="0"/>
          <dgm:bulletEnabled val="1"/>
        </dgm:presLayoutVars>
      </dgm:prSet>
      <dgm:spPr/>
    </dgm:pt>
    <dgm:pt modelId="{1AC7C1A7-C870-BE4A-A2C2-9E81B75CB685}" type="pres">
      <dgm:prSet presAssocID="{5F86E5D6-06E6-4D1F-A5D5-1CC3CD7BB6D9}" presName="spacer" presStyleCnt="0"/>
      <dgm:spPr/>
    </dgm:pt>
    <dgm:pt modelId="{FFA65A32-74FC-A14A-A668-7922D994C586}" type="pres">
      <dgm:prSet presAssocID="{77C8C7B9-5BBF-470B-81B4-1AC28EC19447}" presName="parentText" presStyleLbl="node1" presStyleIdx="1" presStyleCnt="2">
        <dgm:presLayoutVars>
          <dgm:chMax val="0"/>
          <dgm:bulletEnabled val="1"/>
        </dgm:presLayoutVars>
      </dgm:prSet>
      <dgm:spPr/>
    </dgm:pt>
  </dgm:ptLst>
  <dgm:cxnLst>
    <dgm:cxn modelId="{52F9EE3A-FB85-6B4A-A94F-C42182E054BF}" type="presOf" srcId="{4D099F90-9198-474E-8FB2-8B75161CEE2E}" destId="{940BB28F-D377-9346-825E-66896DB48FC4}" srcOrd="0" destOrd="0" presId="urn:microsoft.com/office/officeart/2005/8/layout/vList2"/>
    <dgm:cxn modelId="{80CFBE41-77C6-DE44-BB16-9450823EBEA3}" type="presOf" srcId="{FCBF5E56-5DBD-435B-91E7-0F41E922ABC4}" destId="{D9702F9D-3F6D-8247-AA57-1FE6A971D2D0}" srcOrd="0" destOrd="0" presId="urn:microsoft.com/office/officeart/2005/8/layout/vList2"/>
    <dgm:cxn modelId="{8D380C48-BBE4-4BC9-B569-93E23F13EE3C}" srcId="{FCBF5E56-5DBD-435B-91E7-0F41E922ABC4}" destId="{4D099F90-9198-474E-8FB2-8B75161CEE2E}" srcOrd="0" destOrd="0" parTransId="{0E68E6F2-4FCE-4EED-A5AE-AB0AB8E8CD48}" sibTransId="{5F86E5D6-06E6-4D1F-A5D5-1CC3CD7BB6D9}"/>
    <dgm:cxn modelId="{8839FC9A-B3BC-4500-A125-F96517D45B47}" srcId="{FCBF5E56-5DBD-435B-91E7-0F41E922ABC4}" destId="{77C8C7B9-5BBF-470B-81B4-1AC28EC19447}" srcOrd="1" destOrd="0" parTransId="{6FE86043-34FE-4243-B1D2-F9D79F1605DA}" sibTransId="{7F3DF4B0-E872-4744-A244-8C1DF62EBE1F}"/>
    <dgm:cxn modelId="{DD0C3AEA-F2E5-CF48-8D2E-490640645109}" type="presOf" srcId="{77C8C7B9-5BBF-470B-81B4-1AC28EC19447}" destId="{FFA65A32-74FC-A14A-A668-7922D994C586}" srcOrd="0" destOrd="0" presId="urn:microsoft.com/office/officeart/2005/8/layout/vList2"/>
    <dgm:cxn modelId="{0137A785-C082-534C-8027-9E9288843B53}" type="presParOf" srcId="{D9702F9D-3F6D-8247-AA57-1FE6A971D2D0}" destId="{940BB28F-D377-9346-825E-66896DB48FC4}" srcOrd="0" destOrd="0" presId="urn:microsoft.com/office/officeart/2005/8/layout/vList2"/>
    <dgm:cxn modelId="{3FBE5826-91D3-BB42-82A1-E81678EBD297}" type="presParOf" srcId="{D9702F9D-3F6D-8247-AA57-1FE6A971D2D0}" destId="{1AC7C1A7-C870-BE4A-A2C2-9E81B75CB685}" srcOrd="1" destOrd="0" presId="urn:microsoft.com/office/officeart/2005/8/layout/vList2"/>
    <dgm:cxn modelId="{5A4FBAA4-7475-0A4C-8A80-559ABD382D8F}" type="presParOf" srcId="{D9702F9D-3F6D-8247-AA57-1FE6A971D2D0}" destId="{FFA65A32-74FC-A14A-A668-7922D994C58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648F48-5C33-48F5-BDEC-D770C3477838}" type="doc">
      <dgm:prSet loTypeId="urn:microsoft.com/office/officeart/2005/8/layout/vProcess5" loCatId="process" qsTypeId="urn:microsoft.com/office/officeart/2005/8/quickstyle/simple4" qsCatId="simple" csTypeId="urn:microsoft.com/office/officeart/2005/8/colors/colorful2" csCatId="colorful" phldr="1"/>
      <dgm:spPr/>
      <dgm:t>
        <a:bodyPr/>
        <a:lstStyle/>
        <a:p>
          <a:endParaRPr lang="en-US"/>
        </a:p>
      </dgm:t>
    </dgm:pt>
    <dgm:pt modelId="{1FB525EF-D6C2-4981-8411-DA36C40492F3}">
      <dgm:prSet/>
      <dgm:spPr/>
      <dgm:t>
        <a:bodyPr/>
        <a:lstStyle/>
        <a:p>
          <a:r>
            <a:rPr lang="en-US" dirty="0"/>
            <a:t>When are you going to move the drumkit in the Lady Chapel?</a:t>
          </a:r>
        </a:p>
      </dgm:t>
    </dgm:pt>
    <dgm:pt modelId="{90DA1CF3-1023-47B1-9C25-EF6F77ABC291}" type="parTrans" cxnId="{E3439959-B25E-4403-BBBB-7A732E689F67}">
      <dgm:prSet/>
      <dgm:spPr/>
      <dgm:t>
        <a:bodyPr/>
        <a:lstStyle/>
        <a:p>
          <a:endParaRPr lang="en-US"/>
        </a:p>
      </dgm:t>
    </dgm:pt>
    <dgm:pt modelId="{2A4E26F7-1429-40B3-B577-853FC652E7B5}" type="sibTrans" cxnId="{E3439959-B25E-4403-BBBB-7A732E689F67}">
      <dgm:prSet/>
      <dgm:spPr/>
      <dgm:t>
        <a:bodyPr/>
        <a:lstStyle/>
        <a:p>
          <a:endParaRPr lang="en-US"/>
        </a:p>
      </dgm:t>
    </dgm:pt>
    <dgm:pt modelId="{E5578B1D-B328-4884-9C33-B03E46E91F09}">
      <dgm:prSet/>
      <dgm:spPr/>
      <dgm:t>
        <a:bodyPr/>
        <a:lstStyle/>
        <a:p>
          <a:r>
            <a:rPr lang="en-US" dirty="0"/>
            <a:t>Where are the toilet rolls?</a:t>
          </a:r>
        </a:p>
      </dgm:t>
    </dgm:pt>
    <dgm:pt modelId="{EE8BF683-55AB-4E9E-8DC9-BC72A2F0834C}" type="parTrans" cxnId="{3237CDF0-AEB1-4083-A603-EE855B7115E6}">
      <dgm:prSet/>
      <dgm:spPr/>
      <dgm:t>
        <a:bodyPr/>
        <a:lstStyle/>
        <a:p>
          <a:endParaRPr lang="en-US"/>
        </a:p>
      </dgm:t>
    </dgm:pt>
    <dgm:pt modelId="{9AAF22BF-4BB2-4C79-BB62-C95907773AAE}" type="sibTrans" cxnId="{3237CDF0-AEB1-4083-A603-EE855B7115E6}">
      <dgm:prSet/>
      <dgm:spPr/>
      <dgm:t>
        <a:bodyPr/>
        <a:lstStyle/>
        <a:p>
          <a:endParaRPr lang="en-US"/>
        </a:p>
      </dgm:t>
    </dgm:pt>
    <dgm:pt modelId="{3746A243-1AB2-4F56-8868-80C3B9F7B223}">
      <dgm:prSet/>
      <dgm:spPr/>
      <dgm:t>
        <a:bodyPr/>
        <a:lstStyle/>
        <a:p>
          <a:r>
            <a:rPr lang="en-US" dirty="0"/>
            <a:t>Why didn’t the Priest commemorate the Feast of St. Ignatius today?</a:t>
          </a:r>
        </a:p>
      </dgm:t>
    </dgm:pt>
    <dgm:pt modelId="{3D7D07E8-373F-4BE7-ADB2-BF7B0781C108}" type="parTrans" cxnId="{F0556A64-5A65-46D5-A946-975DDD2F71C3}">
      <dgm:prSet/>
      <dgm:spPr/>
      <dgm:t>
        <a:bodyPr/>
        <a:lstStyle/>
        <a:p>
          <a:endParaRPr lang="en-US"/>
        </a:p>
      </dgm:t>
    </dgm:pt>
    <dgm:pt modelId="{0BDB3473-D04E-4275-AE91-E1CDFC6C3D4D}" type="sibTrans" cxnId="{F0556A64-5A65-46D5-A946-975DDD2F71C3}">
      <dgm:prSet/>
      <dgm:spPr/>
      <dgm:t>
        <a:bodyPr/>
        <a:lstStyle/>
        <a:p>
          <a:endParaRPr lang="en-US"/>
        </a:p>
      </dgm:t>
    </dgm:pt>
    <dgm:pt modelId="{EE4B9600-AA41-4F43-9C01-5E5DA9F13C4A}">
      <dgm:prSet/>
      <dgm:spPr/>
      <dgm:t>
        <a:bodyPr/>
        <a:lstStyle/>
        <a:p>
          <a:r>
            <a:rPr lang="en-US"/>
            <a:t>Why can’t we celebrate the Service of the Word with Holy Communion on weekdays?</a:t>
          </a:r>
        </a:p>
      </dgm:t>
    </dgm:pt>
    <dgm:pt modelId="{173599DB-46B8-4486-8DFA-5F7A7A6B66FF}" type="parTrans" cxnId="{5D134258-B726-468D-A150-277B99FB839F}">
      <dgm:prSet/>
      <dgm:spPr/>
      <dgm:t>
        <a:bodyPr/>
        <a:lstStyle/>
        <a:p>
          <a:endParaRPr lang="en-US"/>
        </a:p>
      </dgm:t>
    </dgm:pt>
    <dgm:pt modelId="{A38A8D0A-48D5-4765-9E70-B9E598C2B424}" type="sibTrans" cxnId="{5D134258-B726-468D-A150-277B99FB839F}">
      <dgm:prSet/>
      <dgm:spPr/>
      <dgm:t>
        <a:bodyPr/>
        <a:lstStyle/>
        <a:p>
          <a:endParaRPr lang="en-US"/>
        </a:p>
      </dgm:t>
    </dgm:pt>
    <dgm:pt modelId="{0D80A8F5-F9F3-2D40-87A7-6DF5951E45F2}" type="pres">
      <dgm:prSet presAssocID="{73648F48-5C33-48F5-BDEC-D770C3477838}" presName="outerComposite" presStyleCnt="0">
        <dgm:presLayoutVars>
          <dgm:chMax val="5"/>
          <dgm:dir/>
          <dgm:resizeHandles val="exact"/>
        </dgm:presLayoutVars>
      </dgm:prSet>
      <dgm:spPr/>
    </dgm:pt>
    <dgm:pt modelId="{020AA1EF-8C02-CF44-A055-31F4E2CD168E}" type="pres">
      <dgm:prSet presAssocID="{73648F48-5C33-48F5-BDEC-D770C3477838}" presName="dummyMaxCanvas" presStyleCnt="0">
        <dgm:presLayoutVars/>
      </dgm:prSet>
      <dgm:spPr/>
    </dgm:pt>
    <dgm:pt modelId="{B6698CC9-2449-5B47-8919-AEC1C96D9D2D}" type="pres">
      <dgm:prSet presAssocID="{73648F48-5C33-48F5-BDEC-D770C3477838}" presName="FourNodes_1" presStyleLbl="node1" presStyleIdx="0" presStyleCnt="4">
        <dgm:presLayoutVars>
          <dgm:bulletEnabled val="1"/>
        </dgm:presLayoutVars>
      </dgm:prSet>
      <dgm:spPr/>
    </dgm:pt>
    <dgm:pt modelId="{14171691-5221-5342-B190-1437BFC7E9A8}" type="pres">
      <dgm:prSet presAssocID="{73648F48-5C33-48F5-BDEC-D770C3477838}" presName="FourNodes_2" presStyleLbl="node1" presStyleIdx="1" presStyleCnt="4">
        <dgm:presLayoutVars>
          <dgm:bulletEnabled val="1"/>
        </dgm:presLayoutVars>
      </dgm:prSet>
      <dgm:spPr/>
    </dgm:pt>
    <dgm:pt modelId="{410F3268-ADBF-3447-83A3-DCCC2F79C94C}" type="pres">
      <dgm:prSet presAssocID="{73648F48-5C33-48F5-BDEC-D770C3477838}" presName="FourNodes_3" presStyleLbl="node1" presStyleIdx="2" presStyleCnt="4">
        <dgm:presLayoutVars>
          <dgm:bulletEnabled val="1"/>
        </dgm:presLayoutVars>
      </dgm:prSet>
      <dgm:spPr/>
    </dgm:pt>
    <dgm:pt modelId="{1A87CE2B-6694-664B-AB54-4DF71E0E93E1}" type="pres">
      <dgm:prSet presAssocID="{73648F48-5C33-48F5-BDEC-D770C3477838}" presName="FourNodes_4" presStyleLbl="node1" presStyleIdx="3" presStyleCnt="4">
        <dgm:presLayoutVars>
          <dgm:bulletEnabled val="1"/>
        </dgm:presLayoutVars>
      </dgm:prSet>
      <dgm:spPr/>
    </dgm:pt>
    <dgm:pt modelId="{F12BEC8C-DC9C-2945-9B14-83224332A257}" type="pres">
      <dgm:prSet presAssocID="{73648F48-5C33-48F5-BDEC-D770C3477838}" presName="FourConn_1-2" presStyleLbl="fgAccFollowNode1" presStyleIdx="0" presStyleCnt="3">
        <dgm:presLayoutVars>
          <dgm:bulletEnabled val="1"/>
        </dgm:presLayoutVars>
      </dgm:prSet>
      <dgm:spPr/>
    </dgm:pt>
    <dgm:pt modelId="{9AADC2DA-E353-724C-9C81-59DF6EFCA204}" type="pres">
      <dgm:prSet presAssocID="{73648F48-5C33-48F5-BDEC-D770C3477838}" presName="FourConn_2-3" presStyleLbl="fgAccFollowNode1" presStyleIdx="1" presStyleCnt="3">
        <dgm:presLayoutVars>
          <dgm:bulletEnabled val="1"/>
        </dgm:presLayoutVars>
      </dgm:prSet>
      <dgm:spPr/>
    </dgm:pt>
    <dgm:pt modelId="{733CF50D-4B75-8940-BA1D-82329FC3C679}" type="pres">
      <dgm:prSet presAssocID="{73648F48-5C33-48F5-BDEC-D770C3477838}" presName="FourConn_3-4" presStyleLbl="fgAccFollowNode1" presStyleIdx="2" presStyleCnt="3">
        <dgm:presLayoutVars>
          <dgm:bulletEnabled val="1"/>
        </dgm:presLayoutVars>
      </dgm:prSet>
      <dgm:spPr/>
    </dgm:pt>
    <dgm:pt modelId="{B7F93829-51A8-824E-AC95-7CA80A4FE42E}" type="pres">
      <dgm:prSet presAssocID="{73648F48-5C33-48F5-BDEC-D770C3477838}" presName="FourNodes_1_text" presStyleLbl="node1" presStyleIdx="3" presStyleCnt="4">
        <dgm:presLayoutVars>
          <dgm:bulletEnabled val="1"/>
        </dgm:presLayoutVars>
      </dgm:prSet>
      <dgm:spPr/>
    </dgm:pt>
    <dgm:pt modelId="{06D64F5A-E79A-0442-A4C3-480710558F2F}" type="pres">
      <dgm:prSet presAssocID="{73648F48-5C33-48F5-BDEC-D770C3477838}" presName="FourNodes_2_text" presStyleLbl="node1" presStyleIdx="3" presStyleCnt="4">
        <dgm:presLayoutVars>
          <dgm:bulletEnabled val="1"/>
        </dgm:presLayoutVars>
      </dgm:prSet>
      <dgm:spPr/>
    </dgm:pt>
    <dgm:pt modelId="{0336D31F-7D3A-6E48-9DEC-68ED1294BDD6}" type="pres">
      <dgm:prSet presAssocID="{73648F48-5C33-48F5-BDEC-D770C3477838}" presName="FourNodes_3_text" presStyleLbl="node1" presStyleIdx="3" presStyleCnt="4">
        <dgm:presLayoutVars>
          <dgm:bulletEnabled val="1"/>
        </dgm:presLayoutVars>
      </dgm:prSet>
      <dgm:spPr/>
    </dgm:pt>
    <dgm:pt modelId="{6DF0BF2B-6593-8F47-B1A5-D68D280E2354}" type="pres">
      <dgm:prSet presAssocID="{73648F48-5C33-48F5-BDEC-D770C3477838}" presName="FourNodes_4_text" presStyleLbl="node1" presStyleIdx="3" presStyleCnt="4">
        <dgm:presLayoutVars>
          <dgm:bulletEnabled val="1"/>
        </dgm:presLayoutVars>
      </dgm:prSet>
      <dgm:spPr/>
    </dgm:pt>
  </dgm:ptLst>
  <dgm:cxnLst>
    <dgm:cxn modelId="{6995300F-D28C-4445-93B5-B28D425CA7C5}" type="presOf" srcId="{E5578B1D-B328-4884-9C33-B03E46E91F09}" destId="{06D64F5A-E79A-0442-A4C3-480710558F2F}" srcOrd="1" destOrd="0" presId="urn:microsoft.com/office/officeart/2005/8/layout/vProcess5"/>
    <dgm:cxn modelId="{1CD7E61F-0B81-4E4B-A9AA-B8E91DEEAC39}" type="presOf" srcId="{1FB525EF-D6C2-4981-8411-DA36C40492F3}" destId="{B6698CC9-2449-5B47-8919-AEC1C96D9D2D}" srcOrd="0" destOrd="0" presId="urn:microsoft.com/office/officeart/2005/8/layout/vProcess5"/>
    <dgm:cxn modelId="{9FB31D2E-F098-A049-B762-0F1386E0C868}" type="presOf" srcId="{1FB525EF-D6C2-4981-8411-DA36C40492F3}" destId="{B7F93829-51A8-824E-AC95-7CA80A4FE42E}" srcOrd="1" destOrd="0" presId="urn:microsoft.com/office/officeart/2005/8/layout/vProcess5"/>
    <dgm:cxn modelId="{A776E236-3EFE-2448-A9DD-B67F9BB9BD95}" type="presOf" srcId="{E5578B1D-B328-4884-9C33-B03E46E91F09}" destId="{14171691-5221-5342-B190-1437BFC7E9A8}" srcOrd="0" destOrd="0" presId="urn:microsoft.com/office/officeart/2005/8/layout/vProcess5"/>
    <dgm:cxn modelId="{84A6903D-2DEB-F346-8F68-47E4A7EE4EBD}" type="presOf" srcId="{73648F48-5C33-48F5-BDEC-D770C3477838}" destId="{0D80A8F5-F9F3-2D40-87A7-6DF5951E45F2}" srcOrd="0" destOrd="0" presId="urn:microsoft.com/office/officeart/2005/8/layout/vProcess5"/>
    <dgm:cxn modelId="{F578393F-D10B-194B-BC0F-7F0CB84D8DFA}" type="presOf" srcId="{9AAF22BF-4BB2-4C79-BB62-C95907773AAE}" destId="{9AADC2DA-E353-724C-9C81-59DF6EFCA204}" srcOrd="0" destOrd="0" presId="urn:microsoft.com/office/officeart/2005/8/layout/vProcess5"/>
    <dgm:cxn modelId="{5D134258-B726-468D-A150-277B99FB839F}" srcId="{73648F48-5C33-48F5-BDEC-D770C3477838}" destId="{EE4B9600-AA41-4F43-9C01-5E5DA9F13C4A}" srcOrd="3" destOrd="0" parTransId="{173599DB-46B8-4486-8DFA-5F7A7A6B66FF}" sibTransId="{A38A8D0A-48D5-4765-9E70-B9E598C2B424}"/>
    <dgm:cxn modelId="{E3439959-B25E-4403-BBBB-7A732E689F67}" srcId="{73648F48-5C33-48F5-BDEC-D770C3477838}" destId="{1FB525EF-D6C2-4981-8411-DA36C40492F3}" srcOrd="0" destOrd="0" parTransId="{90DA1CF3-1023-47B1-9C25-EF6F77ABC291}" sibTransId="{2A4E26F7-1429-40B3-B577-853FC652E7B5}"/>
    <dgm:cxn modelId="{F0556A64-5A65-46D5-A946-975DDD2F71C3}" srcId="{73648F48-5C33-48F5-BDEC-D770C3477838}" destId="{3746A243-1AB2-4F56-8868-80C3B9F7B223}" srcOrd="2" destOrd="0" parTransId="{3D7D07E8-373F-4BE7-ADB2-BF7B0781C108}" sibTransId="{0BDB3473-D04E-4275-AE91-E1CDFC6C3D4D}"/>
    <dgm:cxn modelId="{4CA42682-D31A-1D40-90CE-1312A4688BE1}" type="presOf" srcId="{3746A243-1AB2-4F56-8868-80C3B9F7B223}" destId="{410F3268-ADBF-3447-83A3-DCCC2F79C94C}" srcOrd="0" destOrd="0" presId="urn:microsoft.com/office/officeart/2005/8/layout/vProcess5"/>
    <dgm:cxn modelId="{4078B589-4E8E-984A-8293-EC93FDB143C3}" type="presOf" srcId="{EE4B9600-AA41-4F43-9C01-5E5DA9F13C4A}" destId="{1A87CE2B-6694-664B-AB54-4DF71E0E93E1}" srcOrd="0" destOrd="0" presId="urn:microsoft.com/office/officeart/2005/8/layout/vProcess5"/>
    <dgm:cxn modelId="{2FE036B4-1EE1-5442-AFC2-BD02730BD9B8}" type="presOf" srcId="{3746A243-1AB2-4F56-8868-80C3B9F7B223}" destId="{0336D31F-7D3A-6E48-9DEC-68ED1294BDD6}" srcOrd="1" destOrd="0" presId="urn:microsoft.com/office/officeart/2005/8/layout/vProcess5"/>
    <dgm:cxn modelId="{2D002EB5-A625-C545-9773-F954858E7985}" type="presOf" srcId="{2A4E26F7-1429-40B3-B577-853FC652E7B5}" destId="{F12BEC8C-DC9C-2945-9B14-83224332A257}" srcOrd="0" destOrd="0" presId="urn:microsoft.com/office/officeart/2005/8/layout/vProcess5"/>
    <dgm:cxn modelId="{9D55B8BE-29A9-FD4C-A150-D54FC39F538F}" type="presOf" srcId="{0BDB3473-D04E-4275-AE91-E1CDFC6C3D4D}" destId="{733CF50D-4B75-8940-BA1D-82329FC3C679}" srcOrd="0" destOrd="0" presId="urn:microsoft.com/office/officeart/2005/8/layout/vProcess5"/>
    <dgm:cxn modelId="{B913F6E5-3150-B344-A55C-2529C031A2CC}" type="presOf" srcId="{EE4B9600-AA41-4F43-9C01-5E5DA9F13C4A}" destId="{6DF0BF2B-6593-8F47-B1A5-D68D280E2354}" srcOrd="1" destOrd="0" presId="urn:microsoft.com/office/officeart/2005/8/layout/vProcess5"/>
    <dgm:cxn modelId="{3237CDF0-AEB1-4083-A603-EE855B7115E6}" srcId="{73648F48-5C33-48F5-BDEC-D770C3477838}" destId="{E5578B1D-B328-4884-9C33-B03E46E91F09}" srcOrd="1" destOrd="0" parTransId="{EE8BF683-55AB-4E9E-8DC9-BC72A2F0834C}" sibTransId="{9AAF22BF-4BB2-4C79-BB62-C95907773AAE}"/>
    <dgm:cxn modelId="{C4641673-B3BF-AC4C-8946-3E583B7B0050}" type="presParOf" srcId="{0D80A8F5-F9F3-2D40-87A7-6DF5951E45F2}" destId="{020AA1EF-8C02-CF44-A055-31F4E2CD168E}" srcOrd="0" destOrd="0" presId="urn:microsoft.com/office/officeart/2005/8/layout/vProcess5"/>
    <dgm:cxn modelId="{1974EF1D-80EF-A643-B273-C442CA862710}" type="presParOf" srcId="{0D80A8F5-F9F3-2D40-87A7-6DF5951E45F2}" destId="{B6698CC9-2449-5B47-8919-AEC1C96D9D2D}" srcOrd="1" destOrd="0" presId="urn:microsoft.com/office/officeart/2005/8/layout/vProcess5"/>
    <dgm:cxn modelId="{27511FC6-0187-704D-82E9-6628BCF42BBF}" type="presParOf" srcId="{0D80A8F5-F9F3-2D40-87A7-6DF5951E45F2}" destId="{14171691-5221-5342-B190-1437BFC7E9A8}" srcOrd="2" destOrd="0" presId="urn:microsoft.com/office/officeart/2005/8/layout/vProcess5"/>
    <dgm:cxn modelId="{48D0EF39-40E2-6A4B-90E1-956DC672D65A}" type="presParOf" srcId="{0D80A8F5-F9F3-2D40-87A7-6DF5951E45F2}" destId="{410F3268-ADBF-3447-83A3-DCCC2F79C94C}" srcOrd="3" destOrd="0" presId="urn:microsoft.com/office/officeart/2005/8/layout/vProcess5"/>
    <dgm:cxn modelId="{5BE066DB-B2BF-AF4D-AF7D-4F20AE937AFD}" type="presParOf" srcId="{0D80A8F5-F9F3-2D40-87A7-6DF5951E45F2}" destId="{1A87CE2B-6694-664B-AB54-4DF71E0E93E1}" srcOrd="4" destOrd="0" presId="urn:microsoft.com/office/officeart/2005/8/layout/vProcess5"/>
    <dgm:cxn modelId="{F5F96535-0386-2E41-91AE-02EC11C2FFD8}" type="presParOf" srcId="{0D80A8F5-F9F3-2D40-87A7-6DF5951E45F2}" destId="{F12BEC8C-DC9C-2945-9B14-83224332A257}" srcOrd="5" destOrd="0" presId="urn:microsoft.com/office/officeart/2005/8/layout/vProcess5"/>
    <dgm:cxn modelId="{750E21C5-0380-CD44-B080-4EBC51A56F1C}" type="presParOf" srcId="{0D80A8F5-F9F3-2D40-87A7-6DF5951E45F2}" destId="{9AADC2DA-E353-724C-9C81-59DF6EFCA204}" srcOrd="6" destOrd="0" presId="urn:microsoft.com/office/officeart/2005/8/layout/vProcess5"/>
    <dgm:cxn modelId="{F5AD2ACB-F049-CA41-BCEF-0A010E6D126F}" type="presParOf" srcId="{0D80A8F5-F9F3-2D40-87A7-6DF5951E45F2}" destId="{733CF50D-4B75-8940-BA1D-82329FC3C679}" srcOrd="7" destOrd="0" presId="urn:microsoft.com/office/officeart/2005/8/layout/vProcess5"/>
    <dgm:cxn modelId="{B387B1DE-E5F3-D943-A44E-27443CFD3CD8}" type="presParOf" srcId="{0D80A8F5-F9F3-2D40-87A7-6DF5951E45F2}" destId="{B7F93829-51A8-824E-AC95-7CA80A4FE42E}" srcOrd="8" destOrd="0" presId="urn:microsoft.com/office/officeart/2005/8/layout/vProcess5"/>
    <dgm:cxn modelId="{383EC060-CBF5-BE4D-A511-9503F46DE049}" type="presParOf" srcId="{0D80A8F5-F9F3-2D40-87A7-6DF5951E45F2}" destId="{06D64F5A-E79A-0442-A4C3-480710558F2F}" srcOrd="9" destOrd="0" presId="urn:microsoft.com/office/officeart/2005/8/layout/vProcess5"/>
    <dgm:cxn modelId="{4D00DA33-E59B-1F42-BD72-C8E353168C89}" type="presParOf" srcId="{0D80A8F5-F9F3-2D40-87A7-6DF5951E45F2}" destId="{0336D31F-7D3A-6E48-9DEC-68ED1294BDD6}" srcOrd="10" destOrd="0" presId="urn:microsoft.com/office/officeart/2005/8/layout/vProcess5"/>
    <dgm:cxn modelId="{425DFA77-901A-2249-A6D4-66B2376055A5}" type="presParOf" srcId="{0D80A8F5-F9F3-2D40-87A7-6DF5951E45F2}" destId="{6DF0BF2B-6593-8F47-B1A5-D68D280E2354}"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A08565-2EC2-42AE-931B-55E7DFAAE9B0}"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DF24A8AA-B178-44D9-A78D-A486C1D85ABA}">
      <dgm:prSet/>
      <dgm:spPr/>
      <dgm:t>
        <a:bodyPr/>
        <a:lstStyle/>
        <a:p>
          <a:r>
            <a:rPr lang="en-US" dirty="0"/>
            <a:t>The PPC should work with the staff to administer and run the churches</a:t>
          </a:r>
        </a:p>
      </dgm:t>
    </dgm:pt>
    <dgm:pt modelId="{6E6AC79E-D26E-4FF5-911C-C44F55BB0B39}" type="parTrans" cxnId="{15CBF95B-136F-4EDF-97F8-835091B0EECB}">
      <dgm:prSet/>
      <dgm:spPr/>
      <dgm:t>
        <a:bodyPr/>
        <a:lstStyle/>
        <a:p>
          <a:endParaRPr lang="en-US"/>
        </a:p>
      </dgm:t>
    </dgm:pt>
    <dgm:pt modelId="{2D637B85-D50C-412A-9D2C-47989AE428AF}" type="sibTrans" cxnId="{15CBF95B-136F-4EDF-97F8-835091B0EECB}">
      <dgm:prSet/>
      <dgm:spPr/>
      <dgm:t>
        <a:bodyPr/>
        <a:lstStyle/>
        <a:p>
          <a:endParaRPr lang="en-US"/>
        </a:p>
      </dgm:t>
    </dgm:pt>
    <dgm:pt modelId="{23721ED6-81A7-46E4-8878-FE211BCFCF2A}">
      <dgm:prSet/>
      <dgm:spPr/>
      <dgm:t>
        <a:bodyPr/>
        <a:lstStyle/>
        <a:p>
          <a:r>
            <a:rPr lang="en-US" dirty="0"/>
            <a:t>The Priest should focus on his Sacramental and pastoral responsibilities</a:t>
          </a:r>
        </a:p>
      </dgm:t>
    </dgm:pt>
    <dgm:pt modelId="{88672AD4-B99D-4E3C-A74C-AB81DA872F3C}" type="parTrans" cxnId="{0056EF01-2C2D-44E3-B71B-F7EF8A74802C}">
      <dgm:prSet/>
      <dgm:spPr/>
      <dgm:t>
        <a:bodyPr/>
        <a:lstStyle/>
        <a:p>
          <a:endParaRPr lang="en-US"/>
        </a:p>
      </dgm:t>
    </dgm:pt>
    <dgm:pt modelId="{12F5B05D-AB71-4171-9DE5-D30761A20F45}" type="sibTrans" cxnId="{0056EF01-2C2D-44E3-B71B-F7EF8A74802C}">
      <dgm:prSet/>
      <dgm:spPr/>
      <dgm:t>
        <a:bodyPr/>
        <a:lstStyle/>
        <a:p>
          <a:endParaRPr lang="en-US"/>
        </a:p>
      </dgm:t>
    </dgm:pt>
    <dgm:pt modelId="{010127BA-AEC2-44B4-B7A6-AB28BCC7DDD7}">
      <dgm:prSet/>
      <dgm:spPr/>
      <dgm:t>
        <a:bodyPr/>
        <a:lstStyle/>
        <a:p>
          <a:r>
            <a:rPr lang="en-US" dirty="0"/>
            <a:t>Where opinions differ, the PPC and staff should have a say, but the Priest should have the final one</a:t>
          </a:r>
        </a:p>
      </dgm:t>
    </dgm:pt>
    <dgm:pt modelId="{941F353E-20EF-4EEA-8318-FB95FB5AB8CA}" type="parTrans" cxnId="{B2B32B9D-7436-491B-BAF5-E2B8111BDD17}">
      <dgm:prSet/>
      <dgm:spPr/>
      <dgm:t>
        <a:bodyPr/>
        <a:lstStyle/>
        <a:p>
          <a:endParaRPr lang="en-US"/>
        </a:p>
      </dgm:t>
    </dgm:pt>
    <dgm:pt modelId="{7379D1D9-D32B-4948-88E1-BD0E986B339A}" type="sibTrans" cxnId="{B2B32B9D-7436-491B-BAF5-E2B8111BDD17}">
      <dgm:prSet/>
      <dgm:spPr/>
      <dgm:t>
        <a:bodyPr/>
        <a:lstStyle/>
        <a:p>
          <a:endParaRPr lang="en-US"/>
        </a:p>
      </dgm:t>
    </dgm:pt>
    <dgm:pt modelId="{3E282725-ED56-E04F-BBB7-A6A68130AABF}" type="pres">
      <dgm:prSet presAssocID="{75A08565-2EC2-42AE-931B-55E7DFAAE9B0}" presName="linear" presStyleCnt="0">
        <dgm:presLayoutVars>
          <dgm:animLvl val="lvl"/>
          <dgm:resizeHandles val="exact"/>
        </dgm:presLayoutVars>
      </dgm:prSet>
      <dgm:spPr/>
    </dgm:pt>
    <dgm:pt modelId="{4C7664E7-9822-9C45-B781-7BCD911C41A5}" type="pres">
      <dgm:prSet presAssocID="{DF24A8AA-B178-44D9-A78D-A486C1D85ABA}" presName="parentText" presStyleLbl="node1" presStyleIdx="0" presStyleCnt="3">
        <dgm:presLayoutVars>
          <dgm:chMax val="0"/>
          <dgm:bulletEnabled val="1"/>
        </dgm:presLayoutVars>
      </dgm:prSet>
      <dgm:spPr/>
    </dgm:pt>
    <dgm:pt modelId="{B8273830-2888-9B43-8ADF-F6E02467F481}" type="pres">
      <dgm:prSet presAssocID="{2D637B85-D50C-412A-9D2C-47989AE428AF}" presName="spacer" presStyleCnt="0"/>
      <dgm:spPr/>
    </dgm:pt>
    <dgm:pt modelId="{7B2BCCAA-9576-FE4D-A566-DB336A7CB1A3}" type="pres">
      <dgm:prSet presAssocID="{23721ED6-81A7-46E4-8878-FE211BCFCF2A}" presName="parentText" presStyleLbl="node1" presStyleIdx="1" presStyleCnt="3">
        <dgm:presLayoutVars>
          <dgm:chMax val="0"/>
          <dgm:bulletEnabled val="1"/>
        </dgm:presLayoutVars>
      </dgm:prSet>
      <dgm:spPr/>
    </dgm:pt>
    <dgm:pt modelId="{D792ECB6-4D84-7547-BDED-F0F47C07A1E8}" type="pres">
      <dgm:prSet presAssocID="{12F5B05D-AB71-4171-9DE5-D30761A20F45}" presName="spacer" presStyleCnt="0"/>
      <dgm:spPr/>
    </dgm:pt>
    <dgm:pt modelId="{5D6E4680-333B-2D46-AFFF-DE31D8575437}" type="pres">
      <dgm:prSet presAssocID="{010127BA-AEC2-44B4-B7A6-AB28BCC7DDD7}" presName="parentText" presStyleLbl="node1" presStyleIdx="2" presStyleCnt="3">
        <dgm:presLayoutVars>
          <dgm:chMax val="0"/>
          <dgm:bulletEnabled val="1"/>
        </dgm:presLayoutVars>
      </dgm:prSet>
      <dgm:spPr/>
    </dgm:pt>
  </dgm:ptLst>
  <dgm:cxnLst>
    <dgm:cxn modelId="{0056EF01-2C2D-44E3-B71B-F7EF8A74802C}" srcId="{75A08565-2EC2-42AE-931B-55E7DFAAE9B0}" destId="{23721ED6-81A7-46E4-8878-FE211BCFCF2A}" srcOrd="1" destOrd="0" parTransId="{88672AD4-B99D-4E3C-A74C-AB81DA872F3C}" sibTransId="{12F5B05D-AB71-4171-9DE5-D30761A20F45}"/>
    <dgm:cxn modelId="{09E9F90A-4D61-C743-8603-E17430C74940}" type="presOf" srcId="{DF24A8AA-B178-44D9-A78D-A486C1D85ABA}" destId="{4C7664E7-9822-9C45-B781-7BCD911C41A5}" srcOrd="0" destOrd="0" presId="urn:microsoft.com/office/officeart/2005/8/layout/vList2"/>
    <dgm:cxn modelId="{15CBF95B-136F-4EDF-97F8-835091B0EECB}" srcId="{75A08565-2EC2-42AE-931B-55E7DFAAE9B0}" destId="{DF24A8AA-B178-44D9-A78D-A486C1D85ABA}" srcOrd="0" destOrd="0" parTransId="{6E6AC79E-D26E-4FF5-911C-C44F55BB0B39}" sibTransId="{2D637B85-D50C-412A-9D2C-47989AE428AF}"/>
    <dgm:cxn modelId="{E3B8B172-DC0D-7A41-9AA4-96B199CC2B7B}" type="presOf" srcId="{23721ED6-81A7-46E4-8878-FE211BCFCF2A}" destId="{7B2BCCAA-9576-FE4D-A566-DB336A7CB1A3}" srcOrd="0" destOrd="0" presId="urn:microsoft.com/office/officeart/2005/8/layout/vList2"/>
    <dgm:cxn modelId="{B2B32B9D-7436-491B-BAF5-E2B8111BDD17}" srcId="{75A08565-2EC2-42AE-931B-55E7DFAAE9B0}" destId="{010127BA-AEC2-44B4-B7A6-AB28BCC7DDD7}" srcOrd="2" destOrd="0" parTransId="{941F353E-20EF-4EEA-8318-FB95FB5AB8CA}" sibTransId="{7379D1D9-D32B-4948-88E1-BD0E986B339A}"/>
    <dgm:cxn modelId="{65E7599E-BDCF-EB45-B2DE-12E777ED6097}" type="presOf" srcId="{010127BA-AEC2-44B4-B7A6-AB28BCC7DDD7}" destId="{5D6E4680-333B-2D46-AFFF-DE31D8575437}" srcOrd="0" destOrd="0" presId="urn:microsoft.com/office/officeart/2005/8/layout/vList2"/>
    <dgm:cxn modelId="{8E987FA8-3A4C-B745-AD55-E4D2530A1321}" type="presOf" srcId="{75A08565-2EC2-42AE-931B-55E7DFAAE9B0}" destId="{3E282725-ED56-E04F-BBB7-A6A68130AABF}" srcOrd="0" destOrd="0" presId="urn:microsoft.com/office/officeart/2005/8/layout/vList2"/>
    <dgm:cxn modelId="{2ABDB50C-95AF-664E-93F2-070FBD507624}" type="presParOf" srcId="{3E282725-ED56-E04F-BBB7-A6A68130AABF}" destId="{4C7664E7-9822-9C45-B781-7BCD911C41A5}" srcOrd="0" destOrd="0" presId="urn:microsoft.com/office/officeart/2005/8/layout/vList2"/>
    <dgm:cxn modelId="{DCC68FB3-1897-A040-8735-6E8FC47C7B9B}" type="presParOf" srcId="{3E282725-ED56-E04F-BBB7-A6A68130AABF}" destId="{B8273830-2888-9B43-8ADF-F6E02467F481}" srcOrd="1" destOrd="0" presId="urn:microsoft.com/office/officeart/2005/8/layout/vList2"/>
    <dgm:cxn modelId="{3DECBFF4-B976-C140-B1E0-7AF1679C48F9}" type="presParOf" srcId="{3E282725-ED56-E04F-BBB7-A6A68130AABF}" destId="{7B2BCCAA-9576-FE4D-A566-DB336A7CB1A3}" srcOrd="2" destOrd="0" presId="urn:microsoft.com/office/officeart/2005/8/layout/vList2"/>
    <dgm:cxn modelId="{068E6A1C-359C-E246-AE15-C104E40AE42E}" type="presParOf" srcId="{3E282725-ED56-E04F-BBB7-A6A68130AABF}" destId="{D792ECB6-4D84-7547-BDED-F0F47C07A1E8}" srcOrd="3" destOrd="0" presId="urn:microsoft.com/office/officeart/2005/8/layout/vList2"/>
    <dgm:cxn modelId="{B58E2DCA-647E-9747-A4E1-693A5E936927}" type="presParOf" srcId="{3E282725-ED56-E04F-BBB7-A6A68130AABF}" destId="{5D6E4680-333B-2D46-AFFF-DE31D857543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BB28F-D377-9346-825E-66896DB48FC4}">
      <dsp:nvSpPr>
        <dsp:cNvPr id="0" name=""/>
        <dsp:cNvSpPr/>
      </dsp:nvSpPr>
      <dsp:spPr>
        <a:xfrm>
          <a:off x="0" y="35694"/>
          <a:ext cx="5913437" cy="2200770"/>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en-US" sz="5700" kern="1200" dirty="0"/>
            <a:t>A year without a resident Priest </a:t>
          </a:r>
        </a:p>
      </dsp:txBody>
      <dsp:txXfrm>
        <a:off x="107433" y="143127"/>
        <a:ext cx="5698571" cy="1985904"/>
      </dsp:txXfrm>
    </dsp:sp>
    <dsp:sp modelId="{FFA65A32-74FC-A14A-A668-7922D994C586}">
      <dsp:nvSpPr>
        <dsp:cNvPr id="0" name=""/>
        <dsp:cNvSpPr/>
      </dsp:nvSpPr>
      <dsp:spPr>
        <a:xfrm>
          <a:off x="0" y="2400624"/>
          <a:ext cx="5913437" cy="2200770"/>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en-US" sz="5700" kern="1200" dirty="0"/>
            <a:t>Finding supply Priests </a:t>
          </a:r>
        </a:p>
      </dsp:txBody>
      <dsp:txXfrm>
        <a:off x="107433" y="2508057"/>
        <a:ext cx="5698571" cy="19859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698CC9-2449-5B47-8919-AEC1C96D9D2D}">
      <dsp:nvSpPr>
        <dsp:cNvPr id="0" name=""/>
        <dsp:cNvSpPr/>
      </dsp:nvSpPr>
      <dsp:spPr>
        <a:xfrm>
          <a:off x="0" y="0"/>
          <a:ext cx="4730749" cy="1020159"/>
        </a:xfrm>
        <a:prstGeom prst="roundRect">
          <a:avLst>
            <a:gd name="adj" fmla="val 10000"/>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When are you going to move the drumkit in the Lady Chapel?</a:t>
          </a:r>
        </a:p>
      </dsp:txBody>
      <dsp:txXfrm>
        <a:off x="29879" y="29879"/>
        <a:ext cx="3543715" cy="960401"/>
      </dsp:txXfrm>
    </dsp:sp>
    <dsp:sp modelId="{14171691-5221-5342-B190-1437BFC7E9A8}">
      <dsp:nvSpPr>
        <dsp:cNvPr id="0" name=""/>
        <dsp:cNvSpPr/>
      </dsp:nvSpPr>
      <dsp:spPr>
        <a:xfrm>
          <a:off x="396200" y="1205642"/>
          <a:ext cx="4730749" cy="1020159"/>
        </a:xfrm>
        <a:prstGeom prst="roundRect">
          <a:avLst>
            <a:gd name="adj" fmla="val 10000"/>
          </a:avLst>
        </a:prstGeom>
        <a:gradFill rotWithShape="0">
          <a:gsLst>
            <a:gs pos="0">
              <a:schemeClr val="accent2">
                <a:hueOff val="-1130992"/>
                <a:satOff val="3728"/>
                <a:lumOff val="3987"/>
                <a:alphaOff val="0"/>
                <a:tint val="98000"/>
                <a:satMod val="110000"/>
                <a:lumMod val="104000"/>
              </a:schemeClr>
            </a:gs>
            <a:gs pos="69000">
              <a:schemeClr val="accent2">
                <a:hueOff val="-1130992"/>
                <a:satOff val="3728"/>
                <a:lumOff val="3987"/>
                <a:alphaOff val="0"/>
                <a:shade val="88000"/>
                <a:satMod val="130000"/>
                <a:lumMod val="92000"/>
              </a:schemeClr>
            </a:gs>
            <a:gs pos="100000">
              <a:schemeClr val="accent2">
                <a:hueOff val="-1130992"/>
                <a:satOff val="3728"/>
                <a:lumOff val="398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Where are the toilet rolls?</a:t>
          </a:r>
        </a:p>
      </dsp:txBody>
      <dsp:txXfrm>
        <a:off x="426079" y="1235521"/>
        <a:ext cx="3611687" cy="960401"/>
      </dsp:txXfrm>
    </dsp:sp>
    <dsp:sp modelId="{410F3268-ADBF-3447-83A3-DCCC2F79C94C}">
      <dsp:nvSpPr>
        <dsp:cNvPr id="0" name=""/>
        <dsp:cNvSpPr/>
      </dsp:nvSpPr>
      <dsp:spPr>
        <a:xfrm>
          <a:off x="786487" y="2411285"/>
          <a:ext cx="4730749" cy="1020159"/>
        </a:xfrm>
        <a:prstGeom prst="roundRect">
          <a:avLst>
            <a:gd name="adj" fmla="val 10000"/>
          </a:avLst>
        </a:prstGeom>
        <a:gradFill rotWithShape="0">
          <a:gsLst>
            <a:gs pos="0">
              <a:schemeClr val="accent2">
                <a:hueOff val="-2261984"/>
                <a:satOff val="7457"/>
                <a:lumOff val="7974"/>
                <a:alphaOff val="0"/>
                <a:tint val="98000"/>
                <a:satMod val="110000"/>
                <a:lumMod val="104000"/>
              </a:schemeClr>
            </a:gs>
            <a:gs pos="69000">
              <a:schemeClr val="accent2">
                <a:hueOff val="-2261984"/>
                <a:satOff val="7457"/>
                <a:lumOff val="7974"/>
                <a:alphaOff val="0"/>
                <a:shade val="88000"/>
                <a:satMod val="130000"/>
                <a:lumMod val="92000"/>
              </a:schemeClr>
            </a:gs>
            <a:gs pos="100000">
              <a:schemeClr val="accent2">
                <a:hueOff val="-2261984"/>
                <a:satOff val="7457"/>
                <a:lumOff val="797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Why didn’t the Priest commemorate the Feast of St. Ignatius today?</a:t>
          </a:r>
        </a:p>
      </dsp:txBody>
      <dsp:txXfrm>
        <a:off x="816366" y="2441164"/>
        <a:ext cx="3617601" cy="960401"/>
      </dsp:txXfrm>
    </dsp:sp>
    <dsp:sp modelId="{1A87CE2B-6694-664B-AB54-4DF71E0E93E1}">
      <dsp:nvSpPr>
        <dsp:cNvPr id="0" name=""/>
        <dsp:cNvSpPr/>
      </dsp:nvSpPr>
      <dsp:spPr>
        <a:xfrm>
          <a:off x="1182687" y="3616928"/>
          <a:ext cx="4730749" cy="1020159"/>
        </a:xfrm>
        <a:prstGeom prst="roundRect">
          <a:avLst>
            <a:gd name="adj" fmla="val 10000"/>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Why can’t we celebrate the Service of the Word with Holy Communion on weekdays?</a:t>
          </a:r>
        </a:p>
      </dsp:txBody>
      <dsp:txXfrm>
        <a:off x="1212566" y="3646807"/>
        <a:ext cx="3611687" cy="960401"/>
      </dsp:txXfrm>
    </dsp:sp>
    <dsp:sp modelId="{F12BEC8C-DC9C-2945-9B14-83224332A257}">
      <dsp:nvSpPr>
        <dsp:cNvPr id="0" name=""/>
        <dsp:cNvSpPr/>
      </dsp:nvSpPr>
      <dsp:spPr>
        <a:xfrm>
          <a:off x="4067646" y="781349"/>
          <a:ext cx="663103" cy="663103"/>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216844" y="781349"/>
        <a:ext cx="364707" cy="498985"/>
      </dsp:txXfrm>
    </dsp:sp>
    <dsp:sp modelId="{9AADC2DA-E353-724C-9C81-59DF6EFCA204}">
      <dsp:nvSpPr>
        <dsp:cNvPr id="0" name=""/>
        <dsp:cNvSpPr/>
      </dsp:nvSpPr>
      <dsp:spPr>
        <a:xfrm>
          <a:off x="4463846" y="1986992"/>
          <a:ext cx="663103" cy="663103"/>
        </a:xfrm>
        <a:prstGeom prst="downArrow">
          <a:avLst>
            <a:gd name="adj1" fmla="val 55000"/>
            <a:gd name="adj2" fmla="val 45000"/>
          </a:avLst>
        </a:prstGeom>
        <a:solidFill>
          <a:schemeClr val="accent2">
            <a:tint val="40000"/>
            <a:alpha val="90000"/>
            <a:hueOff val="-2096409"/>
            <a:satOff val="8402"/>
            <a:lumOff val="1248"/>
            <a:alphaOff val="0"/>
          </a:schemeClr>
        </a:solidFill>
        <a:ln w="9525" cap="flat" cmpd="sng" algn="ctr">
          <a:solidFill>
            <a:schemeClr val="accent2">
              <a:tint val="40000"/>
              <a:alpha val="90000"/>
              <a:hueOff val="-2096409"/>
              <a:satOff val="8402"/>
              <a:lumOff val="124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613044" y="1986992"/>
        <a:ext cx="364707" cy="498985"/>
      </dsp:txXfrm>
    </dsp:sp>
    <dsp:sp modelId="{733CF50D-4B75-8940-BA1D-82329FC3C679}">
      <dsp:nvSpPr>
        <dsp:cNvPr id="0" name=""/>
        <dsp:cNvSpPr/>
      </dsp:nvSpPr>
      <dsp:spPr>
        <a:xfrm>
          <a:off x="4854133" y="3192635"/>
          <a:ext cx="663103" cy="663103"/>
        </a:xfrm>
        <a:prstGeom prst="downArrow">
          <a:avLst>
            <a:gd name="adj1" fmla="val 55000"/>
            <a:gd name="adj2" fmla="val 45000"/>
          </a:avLst>
        </a:prstGeom>
        <a:solidFill>
          <a:schemeClr val="accent2">
            <a:tint val="40000"/>
            <a:alpha val="90000"/>
            <a:hueOff val="-4192819"/>
            <a:satOff val="16804"/>
            <a:lumOff val="2495"/>
            <a:alphaOff val="0"/>
          </a:schemeClr>
        </a:solidFill>
        <a:ln w="9525" cap="flat" cmpd="sng" algn="ctr">
          <a:solidFill>
            <a:schemeClr val="accent2">
              <a:tint val="40000"/>
              <a:alpha val="90000"/>
              <a:hueOff val="-4192819"/>
              <a:satOff val="16804"/>
              <a:lumOff val="249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5003331" y="3192635"/>
        <a:ext cx="364707" cy="4989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664E7-9822-9C45-B781-7BCD911C41A5}">
      <dsp:nvSpPr>
        <dsp:cNvPr id="0" name=""/>
        <dsp:cNvSpPr/>
      </dsp:nvSpPr>
      <dsp:spPr>
        <a:xfrm>
          <a:off x="0" y="8176"/>
          <a:ext cx="5913437" cy="1486484"/>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The PPC should work with the staff to administer and run the churches</a:t>
          </a:r>
        </a:p>
      </dsp:txBody>
      <dsp:txXfrm>
        <a:off x="72564" y="80740"/>
        <a:ext cx="5768309" cy="1341356"/>
      </dsp:txXfrm>
    </dsp:sp>
    <dsp:sp modelId="{7B2BCCAA-9576-FE4D-A566-DB336A7CB1A3}">
      <dsp:nvSpPr>
        <dsp:cNvPr id="0" name=""/>
        <dsp:cNvSpPr/>
      </dsp:nvSpPr>
      <dsp:spPr>
        <a:xfrm>
          <a:off x="0" y="1575301"/>
          <a:ext cx="5913437" cy="1486484"/>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The Priest should focus on his Sacramental and pastoral responsibilities</a:t>
          </a:r>
        </a:p>
      </dsp:txBody>
      <dsp:txXfrm>
        <a:off x="72564" y="1647865"/>
        <a:ext cx="5768309" cy="1341356"/>
      </dsp:txXfrm>
    </dsp:sp>
    <dsp:sp modelId="{5D6E4680-333B-2D46-AFFF-DE31D8575437}">
      <dsp:nvSpPr>
        <dsp:cNvPr id="0" name=""/>
        <dsp:cNvSpPr/>
      </dsp:nvSpPr>
      <dsp:spPr>
        <a:xfrm>
          <a:off x="0" y="3142426"/>
          <a:ext cx="5913437" cy="1486484"/>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Where opinions differ, the PPC and staff should have a say, but the Priest should have the final one</a:t>
          </a:r>
        </a:p>
      </dsp:txBody>
      <dsp:txXfrm>
        <a:off x="72564" y="3214990"/>
        <a:ext cx="5768309" cy="13413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9/3/26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9/3/26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9/3/26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9/3/26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9/3/26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9/3/26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0AB17F6-592B-45CB-96F6-705C9825A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93AFBE-9CB9-778F-0AE8-EFAC84207332}"/>
              </a:ext>
            </a:extLst>
          </p:cNvPr>
          <p:cNvSpPr>
            <a:spLocks noGrp="1"/>
          </p:cNvSpPr>
          <p:nvPr>
            <p:ph type="ctrTitle"/>
          </p:nvPr>
        </p:nvSpPr>
        <p:spPr>
          <a:xfrm>
            <a:off x="5039068" y="802298"/>
            <a:ext cx="6015784" cy="5116985"/>
          </a:xfrm>
        </p:spPr>
        <p:txBody>
          <a:bodyPr anchor="ctr">
            <a:normAutofit/>
          </a:bodyPr>
          <a:lstStyle/>
          <a:p>
            <a:r>
              <a:rPr lang="en-US" dirty="0"/>
              <a:t>There is More To Running A Church than Saying Mass</a:t>
            </a:r>
          </a:p>
        </p:txBody>
      </p:sp>
      <p:sp>
        <p:nvSpPr>
          <p:cNvPr id="3" name="Subtitle 2">
            <a:extLst>
              <a:ext uri="{FF2B5EF4-FFF2-40B4-BE49-F238E27FC236}">
                <a16:creationId xmlns:a16="http://schemas.microsoft.com/office/drawing/2014/main" id="{57B3DCF2-D546-A25C-7C99-15A68A28B077}"/>
              </a:ext>
            </a:extLst>
          </p:cNvPr>
          <p:cNvSpPr>
            <a:spLocks noGrp="1"/>
          </p:cNvSpPr>
          <p:nvPr>
            <p:ph type="subTitle" idx="1"/>
          </p:nvPr>
        </p:nvSpPr>
        <p:spPr>
          <a:xfrm>
            <a:off x="133565" y="802298"/>
            <a:ext cx="4212395" cy="5116985"/>
          </a:xfrm>
        </p:spPr>
        <p:txBody>
          <a:bodyPr anchor="ctr">
            <a:normAutofit/>
          </a:bodyPr>
          <a:lstStyle/>
          <a:p>
            <a:r>
              <a:rPr lang="en-US" sz="1600" dirty="0"/>
              <a:t>Chris </a:t>
            </a:r>
            <a:r>
              <a:rPr lang="en-US" sz="1600" dirty="0" err="1"/>
              <a:t>bourne</a:t>
            </a:r>
            <a:r>
              <a:rPr lang="en-US" sz="1600" dirty="0"/>
              <a:t> &amp; </a:t>
            </a:r>
            <a:r>
              <a:rPr lang="en-US" sz="1600" dirty="0" err="1"/>
              <a:t>alan</a:t>
            </a:r>
            <a:r>
              <a:rPr lang="en-US" sz="1600" dirty="0"/>
              <a:t> </a:t>
            </a:r>
            <a:r>
              <a:rPr lang="en-US" sz="1600" dirty="0" err="1"/>
              <a:t>verschoyle</a:t>
            </a:r>
            <a:r>
              <a:rPr lang="en-US" sz="1600" dirty="0"/>
              <a:t>-king</a:t>
            </a:r>
          </a:p>
          <a:p>
            <a:r>
              <a:rPr lang="en-US" sz="1600" dirty="0"/>
              <a:t>Parish pastoral council</a:t>
            </a:r>
          </a:p>
          <a:p>
            <a:r>
              <a:rPr lang="en-US" sz="1600" dirty="0"/>
              <a:t>Holy name </a:t>
            </a:r>
            <a:r>
              <a:rPr lang="en-US" sz="1600" dirty="0" err="1"/>
              <a:t>esher</a:t>
            </a:r>
            <a:r>
              <a:rPr lang="en-US" sz="1600" dirty="0"/>
              <a:t> &amp;</a:t>
            </a:r>
          </a:p>
          <a:p>
            <a:r>
              <a:rPr lang="en-US" sz="1600" dirty="0"/>
              <a:t>our lady of Lourdes </a:t>
            </a:r>
            <a:r>
              <a:rPr lang="en-US" sz="1600" dirty="0" err="1"/>
              <a:t>thames</a:t>
            </a:r>
            <a:r>
              <a:rPr lang="en-US" sz="1600" dirty="0"/>
              <a:t> </a:t>
            </a:r>
            <a:r>
              <a:rPr lang="en-US" sz="1600" dirty="0" err="1"/>
              <a:t>ditton</a:t>
            </a:r>
            <a:r>
              <a:rPr lang="en-US" sz="1600" dirty="0"/>
              <a:t> </a:t>
            </a:r>
          </a:p>
        </p:txBody>
      </p:sp>
      <p:cxnSp>
        <p:nvCxnSpPr>
          <p:cNvPr id="10" name="Straight Connector 9">
            <a:extLst>
              <a:ext uri="{FF2B5EF4-FFF2-40B4-BE49-F238E27FC236}">
                <a16:creationId xmlns:a16="http://schemas.microsoft.com/office/drawing/2014/main" id="{5A9284E7-0823-472D-9963-18D89DFEB8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760590"/>
            <a:ext cx="0" cy="3200400"/>
          </a:xfrm>
          <a:prstGeom prst="line">
            <a:avLst/>
          </a:prstGeom>
          <a:ln w="349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322183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par>
                                <p:cTn id="11" presetID="10" presetClass="entr" presetSubtype="0" fill="hold" grpId="0" nodeType="withEffect">
                                  <p:stCondLst>
                                    <p:cond delay="1000"/>
                                  </p:stCondLst>
                                  <p:iterate type="wd">
                                    <p:tmPct val="15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childTnLst>
                                </p:cTn>
                              </p:par>
                              <p:par>
                                <p:cTn id="14" presetID="10" presetClass="entr" presetSubtype="0" fill="hold" grpId="0" nodeType="withEffect">
                                  <p:stCondLst>
                                    <p:cond delay="1000"/>
                                  </p:stCondLst>
                                  <p:iterate type="wd">
                                    <p:tmPct val="15000"/>
                                  </p:iterate>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0"/>
                                        <p:tgtEl>
                                          <p:spTgt spid="3">
                                            <p:txEl>
                                              <p:pRg st="2" end="2"/>
                                            </p:txEl>
                                          </p:spTgt>
                                        </p:tgtEl>
                                      </p:cBhvr>
                                    </p:animEffect>
                                  </p:childTnLst>
                                </p:cTn>
                              </p:par>
                              <p:par>
                                <p:cTn id="17" presetID="10" presetClass="entr" presetSubtype="0" fill="hold" grpId="0" nodeType="withEffect">
                                  <p:stCondLst>
                                    <p:cond delay="1000"/>
                                  </p:stCondLst>
                                  <p:iterate type="wd">
                                    <p:tmPct val="15000"/>
                                  </p:iterate>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BA6D7C82-8430-2BD9-67C1-E02D5F37FE76}"/>
              </a:ext>
            </a:extLst>
          </p:cNvPr>
          <p:cNvSpPr>
            <a:spLocks noGrp="1"/>
          </p:cNvSpPr>
          <p:nvPr>
            <p:ph type="title"/>
          </p:nvPr>
        </p:nvSpPr>
        <p:spPr>
          <a:xfrm>
            <a:off x="1451579" y="2303047"/>
            <a:ext cx="3272093" cy="2674198"/>
          </a:xfrm>
        </p:spPr>
        <p:txBody>
          <a:bodyPr anchor="t">
            <a:normAutofit/>
          </a:bodyPr>
          <a:lstStyle/>
          <a:p>
            <a:r>
              <a:rPr lang="en-US" dirty="0"/>
              <a:t>Our Plight </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994D5C6-8914-248D-2DC2-E1DA97C5D31A}"/>
              </a:ext>
            </a:extLst>
          </p:cNvPr>
          <p:cNvGraphicFramePr>
            <a:graphicFrameLocks noGrp="1"/>
          </p:cNvGraphicFramePr>
          <p:nvPr>
            <p:ph idx="1"/>
            <p:extLst>
              <p:ext uri="{D42A27DB-BD31-4B8C-83A1-F6EECF244321}">
                <p14:modId xmlns:p14="http://schemas.microsoft.com/office/powerpoint/2010/main" val="2536233985"/>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0863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7B4C7A50-777B-E1A7-5727-A80610D47A03}"/>
              </a:ext>
            </a:extLst>
          </p:cNvPr>
          <p:cNvSpPr>
            <a:spLocks noGrp="1"/>
          </p:cNvSpPr>
          <p:nvPr>
            <p:ph type="title"/>
          </p:nvPr>
        </p:nvSpPr>
        <p:spPr>
          <a:xfrm>
            <a:off x="1451579" y="2303047"/>
            <a:ext cx="3272093" cy="2674198"/>
          </a:xfrm>
        </p:spPr>
        <p:txBody>
          <a:bodyPr anchor="t">
            <a:normAutofit/>
          </a:bodyPr>
          <a:lstStyle/>
          <a:p>
            <a:r>
              <a:rPr lang="en-US" dirty="0"/>
              <a:t>Questions we were ASKED during that year</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7D86FD2-FEF7-0173-6692-CE9D00F6D533}"/>
              </a:ext>
            </a:extLst>
          </p:cNvPr>
          <p:cNvGraphicFramePr>
            <a:graphicFrameLocks noGrp="1"/>
          </p:cNvGraphicFramePr>
          <p:nvPr>
            <p:ph idx="1"/>
            <p:extLst>
              <p:ext uri="{D42A27DB-BD31-4B8C-83A1-F6EECF244321}">
                <p14:modId xmlns:p14="http://schemas.microsoft.com/office/powerpoint/2010/main" val="792619095"/>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74529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A0B5D-D224-4C18-9259-49506210FD1D}"/>
              </a:ext>
            </a:extLst>
          </p:cNvPr>
          <p:cNvSpPr>
            <a:spLocks noGrp="1"/>
          </p:cNvSpPr>
          <p:nvPr>
            <p:ph type="title"/>
          </p:nvPr>
        </p:nvSpPr>
        <p:spPr/>
        <p:txBody>
          <a:bodyPr/>
          <a:lstStyle/>
          <a:p>
            <a:r>
              <a:rPr lang="en-US" dirty="0"/>
              <a:t>HAVING NO PRIEST had CONSEQUENCES </a:t>
            </a:r>
          </a:p>
        </p:txBody>
      </p:sp>
      <p:sp>
        <p:nvSpPr>
          <p:cNvPr id="3" name="Content Placeholder 2">
            <a:extLst>
              <a:ext uri="{FF2B5EF4-FFF2-40B4-BE49-F238E27FC236}">
                <a16:creationId xmlns:a16="http://schemas.microsoft.com/office/drawing/2014/main" id="{F66D9698-60F8-5EAE-78C1-65012C1E939A}"/>
              </a:ext>
            </a:extLst>
          </p:cNvPr>
          <p:cNvSpPr>
            <a:spLocks noGrp="1"/>
          </p:cNvSpPr>
          <p:nvPr>
            <p:ph idx="1"/>
          </p:nvPr>
        </p:nvSpPr>
        <p:spPr/>
        <p:txBody>
          <a:bodyPr>
            <a:normAutofit fontScale="85000" lnSpcReduction="20000"/>
          </a:bodyPr>
          <a:lstStyle/>
          <a:p>
            <a:pPr>
              <a:buFont typeface="Arial" panose="020B0604020202020204" pitchFamily="34" charset="0"/>
              <a:buChar char="•"/>
            </a:pPr>
            <a:r>
              <a:rPr lang="en-GB" dirty="0"/>
              <a:t>Decisions needed to be made - we succeeded through our blend of very capable staff and PPC support</a:t>
            </a:r>
          </a:p>
          <a:p>
            <a:pPr>
              <a:buFont typeface="Arial" panose="020B0604020202020204" pitchFamily="34" charset="0"/>
              <a:buChar char="•"/>
            </a:pPr>
            <a:r>
              <a:rPr lang="en-GB" dirty="0"/>
              <a:t>Staff were empowered to make decisions but required guidance, especially from PPC Chair.</a:t>
            </a:r>
          </a:p>
          <a:p>
            <a:pPr>
              <a:buFont typeface="Arial" panose="020B0604020202020204" pitchFamily="34" charset="0"/>
              <a:buChar char="•"/>
            </a:pPr>
            <a:r>
              <a:rPr lang="en-GB" dirty="0"/>
              <a:t>We (especially the staff) spent endless hours ‘pursuing’ Priests</a:t>
            </a:r>
          </a:p>
          <a:p>
            <a:pPr>
              <a:buFont typeface="Arial" panose="020B0604020202020204" pitchFamily="34" charset="0"/>
              <a:buChar char="•"/>
            </a:pPr>
            <a:r>
              <a:rPr lang="en-GB" dirty="0"/>
              <a:t>Support for our seriously ill Priest and his family had to be coordinated</a:t>
            </a:r>
          </a:p>
          <a:p>
            <a:pPr>
              <a:buFont typeface="Arial" panose="020B0604020202020204" pitchFamily="34" charset="0"/>
              <a:buChar char="•"/>
            </a:pPr>
            <a:r>
              <a:rPr lang="en-GB" dirty="0"/>
              <a:t>Staff welfare had to be managed effectively</a:t>
            </a:r>
          </a:p>
          <a:p>
            <a:pPr>
              <a:buFont typeface="Arial" panose="020B0604020202020204" pitchFamily="34" charset="0"/>
              <a:buChar char="•"/>
            </a:pPr>
            <a:r>
              <a:rPr lang="en-GB" dirty="0"/>
              <a:t>Volunteers including Catechists have to be managed </a:t>
            </a:r>
          </a:p>
          <a:p>
            <a:pPr>
              <a:buFont typeface="Arial" panose="020B0604020202020204" pitchFamily="34" charset="0"/>
              <a:buChar char="•"/>
            </a:pPr>
            <a:r>
              <a:rPr lang="en-GB" dirty="0"/>
              <a:t>We had to maintain a strong relationship with the affiliated primary school (St. Paul’s)</a:t>
            </a:r>
          </a:p>
          <a:p>
            <a:pPr>
              <a:buFont typeface="Arial" panose="020B0604020202020204" pitchFamily="34" charset="0"/>
              <a:buChar char="•"/>
            </a:pPr>
            <a:r>
              <a:rPr lang="en-GB" dirty="0"/>
              <a:t>We had to foster a very positive relationship with the Diocese</a:t>
            </a:r>
          </a:p>
          <a:p>
            <a:pPr>
              <a:buFont typeface="Arial" panose="020B0604020202020204" pitchFamily="34" charset="0"/>
              <a:buChar char="•"/>
            </a:pPr>
            <a:r>
              <a:rPr lang="en-GB" dirty="0"/>
              <a:t>We had to manage a major refurbishment project at one of our churches (Our Lady of Lourdes)</a:t>
            </a:r>
            <a:endParaRPr lang="en-US" dirty="0"/>
          </a:p>
        </p:txBody>
      </p:sp>
    </p:spTree>
    <p:extLst>
      <p:ext uri="{BB962C8B-B14F-4D97-AF65-F5344CB8AC3E}">
        <p14:creationId xmlns:p14="http://schemas.microsoft.com/office/powerpoint/2010/main" val="1039383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59FD9-E810-B0D2-11A4-1C9D21FE846E}"/>
              </a:ext>
            </a:extLst>
          </p:cNvPr>
          <p:cNvSpPr>
            <a:spLocks noGrp="1"/>
          </p:cNvSpPr>
          <p:nvPr>
            <p:ph type="title"/>
          </p:nvPr>
        </p:nvSpPr>
        <p:spPr>
          <a:xfrm>
            <a:off x="1451579" y="804519"/>
            <a:ext cx="10014381" cy="1049235"/>
          </a:xfrm>
        </p:spPr>
        <p:txBody>
          <a:bodyPr/>
          <a:lstStyle/>
          <a:p>
            <a:r>
              <a:rPr lang="en-US" dirty="0"/>
              <a:t>We Survived (Prospered!) and learned lessons  </a:t>
            </a:r>
          </a:p>
        </p:txBody>
      </p:sp>
      <p:sp>
        <p:nvSpPr>
          <p:cNvPr id="3" name="Content Placeholder 2">
            <a:extLst>
              <a:ext uri="{FF2B5EF4-FFF2-40B4-BE49-F238E27FC236}">
                <a16:creationId xmlns:a16="http://schemas.microsoft.com/office/drawing/2014/main" id="{617022C8-C5DD-DEF1-37D8-DB3B8E7180FA}"/>
              </a:ext>
            </a:extLst>
          </p:cNvPr>
          <p:cNvSpPr>
            <a:spLocks noGrp="1"/>
          </p:cNvSpPr>
          <p:nvPr>
            <p:ph idx="1"/>
          </p:nvPr>
        </p:nvSpPr>
        <p:spPr/>
        <p:txBody>
          <a:bodyPr>
            <a:normAutofit fontScale="85000" lnSpcReduction="10000"/>
          </a:bodyPr>
          <a:lstStyle/>
          <a:p>
            <a:pPr marL="228600" indent="-228600" algn="l" rtl="0" eaLnBrk="1" latinLnBrk="0" hangingPunct="1">
              <a:lnSpc>
                <a:spcPct val="120000"/>
              </a:lnSpc>
              <a:spcBef>
                <a:spcPts val="1000"/>
              </a:spcBef>
              <a:buFont typeface="Arial" panose="020B0604020202020204" pitchFamily="34" charset="0"/>
              <a:buChar char="•"/>
            </a:pPr>
            <a:r>
              <a:rPr lang="en-GB" sz="2000">
                <a:solidFill>
                  <a:srgbClr val="000000"/>
                </a:solidFill>
                <a:effectLst/>
                <a:latin typeface="Gill Sans MT" panose="020B0502020104020203" pitchFamily="34" charset="77"/>
              </a:rPr>
              <a:t>The traditional model of assigning one Priest to a single church often resulted in disengaged congregations, with the mindset of “Father will handle it.”</a:t>
            </a:r>
          </a:p>
          <a:p>
            <a:pPr marL="228600" indent="-228600" algn="l" rtl="0" eaLnBrk="1" latinLnBrk="0" hangingPunct="1">
              <a:lnSpc>
                <a:spcPct val="120000"/>
              </a:lnSpc>
              <a:spcBef>
                <a:spcPts val="1000"/>
              </a:spcBef>
              <a:buFont typeface="Arial" panose="020B0604020202020204" pitchFamily="34" charset="0"/>
              <a:buChar char="•"/>
            </a:pPr>
            <a:r>
              <a:rPr lang="en-GB" sz="2000">
                <a:solidFill>
                  <a:srgbClr val="000000"/>
                </a:solidFill>
                <a:effectLst/>
                <a:latin typeface="Gill Sans MT" panose="020B0502020104020203" pitchFamily="34" charset="77"/>
              </a:rPr>
              <a:t>Parishioners are more likely to volunteer when tasks are meaningful and purposeful.</a:t>
            </a:r>
          </a:p>
          <a:p>
            <a:pPr marL="228600" indent="-228600" algn="l" rtl="0" eaLnBrk="1" latinLnBrk="0" hangingPunct="1">
              <a:lnSpc>
                <a:spcPct val="120000"/>
              </a:lnSpc>
              <a:spcBef>
                <a:spcPts val="1000"/>
              </a:spcBef>
              <a:buFont typeface="Arial" panose="020B0604020202020204" pitchFamily="34" charset="0"/>
              <a:buChar char="•"/>
            </a:pPr>
            <a:r>
              <a:rPr lang="en-GB" sz="2000">
                <a:solidFill>
                  <a:srgbClr val="000000"/>
                </a:solidFill>
                <a:effectLst/>
                <a:latin typeface="Gill Sans MT" panose="020B0502020104020203" pitchFamily="34" charset="77"/>
              </a:rPr>
              <a:t>The individual church holds great importance for congregations; while members may attend other churches, their primary loyalty lies with their own.</a:t>
            </a:r>
          </a:p>
          <a:p>
            <a:pPr marL="228600" indent="-228600" algn="l" rtl="0" eaLnBrk="1" latinLnBrk="0" hangingPunct="1">
              <a:lnSpc>
                <a:spcPct val="120000"/>
              </a:lnSpc>
              <a:spcBef>
                <a:spcPts val="1000"/>
              </a:spcBef>
              <a:buFont typeface="Arial" panose="020B0604020202020204" pitchFamily="34" charset="0"/>
              <a:buChar char="•"/>
            </a:pPr>
            <a:r>
              <a:rPr lang="en-GB" sz="2000">
                <a:solidFill>
                  <a:srgbClr val="000000"/>
                </a:solidFill>
                <a:effectLst/>
                <a:latin typeface="Gill Sans MT" panose="020B0502020104020203" pitchFamily="34" charset="77"/>
              </a:rPr>
              <a:t>The survival of a community depends largely on the involvement of Parishioners, not solely on Priests.</a:t>
            </a:r>
          </a:p>
          <a:p>
            <a:pPr marL="228600" indent="-228600" algn="l" rtl="0" eaLnBrk="1" latinLnBrk="0" hangingPunct="1">
              <a:lnSpc>
                <a:spcPct val="120000"/>
              </a:lnSpc>
              <a:spcBef>
                <a:spcPts val="1000"/>
              </a:spcBef>
              <a:buFont typeface="Arial" panose="020B0604020202020204" pitchFamily="34" charset="0"/>
              <a:buChar char="•"/>
            </a:pPr>
            <a:r>
              <a:rPr lang="en-GB" sz="2000">
                <a:solidFill>
                  <a:srgbClr val="000000"/>
                </a:solidFill>
                <a:effectLst/>
                <a:latin typeface="Gill Sans MT" panose="020B0502020104020203" pitchFamily="34" charset="77"/>
              </a:rPr>
              <a:t>Parishioners frequently possess skills and expertise that Priests may lack.</a:t>
            </a:r>
          </a:p>
          <a:p>
            <a:pPr marL="228600" indent="-228600" algn="l" rtl="0" eaLnBrk="1" latinLnBrk="0" hangingPunct="1">
              <a:lnSpc>
                <a:spcPct val="120000"/>
              </a:lnSpc>
              <a:spcBef>
                <a:spcPts val="1000"/>
              </a:spcBef>
              <a:buFont typeface="Arial" panose="020B0604020202020204" pitchFamily="34" charset="0"/>
              <a:buChar char="•"/>
            </a:pPr>
            <a:r>
              <a:rPr lang="en-GB" sz="2000">
                <a:solidFill>
                  <a:srgbClr val="000000"/>
                </a:solidFill>
                <a:effectLst/>
                <a:latin typeface="Gill Sans MT" panose="020B0502020104020203" pitchFamily="34" charset="77"/>
              </a:rPr>
              <a:t>Priests should focus on responsibilities unique to their role, while actively engaged Parishioners manage the remainder.</a:t>
            </a:r>
            <a:endParaRPr lang="en-US" dirty="0"/>
          </a:p>
        </p:txBody>
      </p:sp>
    </p:spTree>
    <p:extLst>
      <p:ext uri="{BB962C8B-B14F-4D97-AF65-F5344CB8AC3E}">
        <p14:creationId xmlns:p14="http://schemas.microsoft.com/office/powerpoint/2010/main" val="4236295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3C853E-3842-4594-86A9-051FFAF4D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11" name="Picture 10">
            <a:extLst>
              <a:ext uri="{FF2B5EF4-FFF2-40B4-BE49-F238E27FC236}">
                <a16:creationId xmlns:a16="http://schemas.microsoft.com/office/drawing/2014/main" id="{B591CDC5-6B61-4116-B3B5-0FF42B6E60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25B08984-5BEB-422F-A364-2B41E6A516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8F413B1-54E0-4B16-92AB-1CC5C7D645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5" name="Picture 4" descr="Single king chess piece on board">
            <a:extLst>
              <a:ext uri="{FF2B5EF4-FFF2-40B4-BE49-F238E27FC236}">
                <a16:creationId xmlns:a16="http://schemas.microsoft.com/office/drawing/2014/main" id="{FC45EF03-BD74-6C53-FE04-C64236993F19}"/>
              </a:ext>
            </a:extLst>
          </p:cNvPr>
          <p:cNvPicPr>
            <a:picLocks noChangeAspect="1"/>
          </p:cNvPicPr>
          <p:nvPr/>
        </p:nvPicPr>
        <p:blipFill>
          <a:blip r:embed="rId3"/>
          <a:srcRect t="9998" r="-1" b="-1"/>
          <a:stretch>
            <a:fillRect/>
          </a:stretch>
        </p:blipFill>
        <p:spPr>
          <a:xfrm>
            <a:off x="20" y="10"/>
            <a:ext cx="12191675" cy="6857990"/>
          </a:xfrm>
          <a:prstGeom prst="rect">
            <a:avLst/>
          </a:prstGeom>
        </p:spPr>
      </p:pic>
      <p:sp>
        <p:nvSpPr>
          <p:cNvPr id="17" name="Rectangle 16">
            <a:extLst>
              <a:ext uri="{FF2B5EF4-FFF2-40B4-BE49-F238E27FC236}">
                <a16:creationId xmlns:a16="http://schemas.microsoft.com/office/drawing/2014/main" id="{A49E4231-6211-405E-A068-18646067A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6785" y="3768677"/>
            <a:ext cx="8295215" cy="2591842"/>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5495D0-2EB4-118F-61A4-41998B7CE459}"/>
              </a:ext>
            </a:extLst>
          </p:cNvPr>
          <p:cNvSpPr>
            <a:spLocks noGrp="1"/>
          </p:cNvSpPr>
          <p:nvPr>
            <p:ph type="title"/>
          </p:nvPr>
        </p:nvSpPr>
        <p:spPr>
          <a:xfrm>
            <a:off x="4060512" y="4100187"/>
            <a:ext cx="6835556" cy="2095740"/>
          </a:xfrm>
        </p:spPr>
        <p:txBody>
          <a:bodyPr vert="horz" lIns="91440" tIns="45720" rIns="91440" bIns="45720" rtlCol="0" anchor="t">
            <a:normAutofit/>
          </a:bodyPr>
          <a:lstStyle/>
          <a:p>
            <a:r>
              <a:rPr lang="en-US" sz="4000" dirty="0">
                <a:solidFill>
                  <a:srgbClr val="FFFFFE"/>
                </a:solidFill>
              </a:rPr>
              <a:t>The Bishop Got It Right</a:t>
            </a:r>
          </a:p>
        </p:txBody>
      </p:sp>
      <p:cxnSp>
        <p:nvCxnSpPr>
          <p:cNvPr id="19" name="Straight Connector 18">
            <a:extLst>
              <a:ext uri="{FF2B5EF4-FFF2-40B4-BE49-F238E27FC236}">
                <a16:creationId xmlns:a16="http://schemas.microsoft.com/office/drawing/2014/main" id="{7B8BED93-E65C-41D3-8B8A-5CE5F507BE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509" y="3930481"/>
            <a:ext cx="6832499"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53523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EAB23-C57C-CB34-7F0A-5F1DB6492EF7}"/>
              </a:ext>
            </a:extLst>
          </p:cNvPr>
          <p:cNvSpPr>
            <a:spLocks noGrp="1"/>
          </p:cNvSpPr>
          <p:nvPr>
            <p:ph type="title"/>
          </p:nvPr>
        </p:nvSpPr>
        <p:spPr/>
        <p:txBody>
          <a:bodyPr/>
          <a:lstStyle/>
          <a:p>
            <a:r>
              <a:rPr lang="en-US" dirty="0"/>
              <a:t>How did this align with the Bishop’s Mission for priests? </a:t>
            </a:r>
          </a:p>
        </p:txBody>
      </p:sp>
      <p:sp>
        <p:nvSpPr>
          <p:cNvPr id="3" name="Content Placeholder 2">
            <a:extLst>
              <a:ext uri="{FF2B5EF4-FFF2-40B4-BE49-F238E27FC236}">
                <a16:creationId xmlns:a16="http://schemas.microsoft.com/office/drawing/2014/main" id="{EB9797AB-8500-678D-DD86-7752DCB41017}"/>
              </a:ext>
            </a:extLst>
          </p:cNvPr>
          <p:cNvSpPr>
            <a:spLocks noGrp="1"/>
          </p:cNvSpPr>
          <p:nvPr>
            <p:ph idx="1"/>
          </p:nvPr>
        </p:nvSpPr>
        <p:spPr/>
        <p:txBody>
          <a:bodyPr/>
          <a:lstStyle/>
          <a:p>
            <a:r>
              <a:rPr lang="en-GB" dirty="0"/>
              <a:t>5.3 The principal role of the Priest is the preaching of the Word, the celebration of the Sacraments and the pastoral care of the people placed in his charge. We must, therefore, ensure that this is possible in a world where administrative demands are ever greater – and many of which are placed upon us by regulation and the need for the Church to respond to failures of the past. The time is right, therefore, for rationalisation of those administrative demands, so that our Priests can be freed to carry out the prime responsibilities of their vocation.</a:t>
            </a:r>
            <a:endParaRPr lang="en-US" dirty="0"/>
          </a:p>
        </p:txBody>
      </p:sp>
    </p:spTree>
    <p:extLst>
      <p:ext uri="{BB962C8B-B14F-4D97-AF65-F5344CB8AC3E}">
        <p14:creationId xmlns:p14="http://schemas.microsoft.com/office/powerpoint/2010/main" val="1138070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10" name="Picture 9">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2" name="Straight Connector 11">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BBC7667-C352-4842-9AFD-E5C16AD002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6" name="Rectangle 15">
            <a:extLst>
              <a:ext uri="{FF2B5EF4-FFF2-40B4-BE49-F238E27FC236}">
                <a16:creationId xmlns:a16="http://schemas.microsoft.com/office/drawing/2014/main" id="{F0AB17F6-592B-45CB-96F6-705C9825A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F40765-70CC-C0FB-9CF8-B26A8B6A8BA0}"/>
              </a:ext>
            </a:extLst>
          </p:cNvPr>
          <p:cNvSpPr>
            <a:spLocks noGrp="1"/>
          </p:cNvSpPr>
          <p:nvPr>
            <p:ph type="title"/>
          </p:nvPr>
        </p:nvSpPr>
        <p:spPr>
          <a:xfrm>
            <a:off x="4787968" y="802298"/>
            <a:ext cx="7407448" cy="5116985"/>
          </a:xfrm>
        </p:spPr>
        <p:txBody>
          <a:bodyPr vert="horz" lIns="91440" tIns="45720" rIns="91440" bIns="0" rtlCol="0" anchor="ctr">
            <a:normAutofit/>
          </a:bodyPr>
          <a:lstStyle/>
          <a:p>
            <a:r>
              <a:rPr lang="en-US" sz="6600" dirty="0"/>
              <a:t>Our key lesson learned?</a:t>
            </a:r>
            <a:br>
              <a:rPr lang="en-US" sz="6600" dirty="0"/>
            </a:br>
            <a:r>
              <a:rPr lang="en-US" sz="6600" dirty="0" err="1"/>
              <a:t>synodality</a:t>
            </a:r>
            <a:r>
              <a:rPr lang="en-US" sz="6600" dirty="0"/>
              <a:t> means  Listening to Each Other </a:t>
            </a:r>
          </a:p>
        </p:txBody>
      </p:sp>
      <p:sp>
        <p:nvSpPr>
          <p:cNvPr id="3" name="Content Placeholder 2">
            <a:extLst>
              <a:ext uri="{FF2B5EF4-FFF2-40B4-BE49-F238E27FC236}">
                <a16:creationId xmlns:a16="http://schemas.microsoft.com/office/drawing/2014/main" id="{553E5CC5-B583-B872-55F1-1E1414B7C2A2}"/>
              </a:ext>
            </a:extLst>
          </p:cNvPr>
          <p:cNvSpPr>
            <a:spLocks noGrp="1"/>
          </p:cNvSpPr>
          <p:nvPr>
            <p:ph idx="1"/>
          </p:nvPr>
        </p:nvSpPr>
        <p:spPr>
          <a:xfrm>
            <a:off x="868351" y="802298"/>
            <a:ext cx="3580357" cy="5116985"/>
          </a:xfrm>
        </p:spPr>
        <p:txBody>
          <a:bodyPr vert="horz" lIns="91440" tIns="91440" rIns="91440" bIns="91440" rtlCol="0" anchor="ctr">
            <a:normAutofit/>
          </a:bodyPr>
          <a:lstStyle/>
          <a:p>
            <a:pPr marL="0" indent="0">
              <a:buNone/>
            </a:pPr>
            <a:r>
              <a:rPr lang="en-US" sz="1600" cap="all" dirty="0"/>
              <a:t>A partnership between the laity and our priests </a:t>
            </a:r>
          </a:p>
        </p:txBody>
      </p:sp>
      <p:cxnSp>
        <p:nvCxnSpPr>
          <p:cNvPr id="18" name="Straight Connector 17">
            <a:extLst>
              <a:ext uri="{FF2B5EF4-FFF2-40B4-BE49-F238E27FC236}">
                <a16:creationId xmlns:a16="http://schemas.microsoft.com/office/drawing/2014/main" id="{5A9284E7-0823-472D-9963-18D89DFEB8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760590"/>
            <a:ext cx="0" cy="3200400"/>
          </a:xfrm>
          <a:prstGeom prst="line">
            <a:avLst/>
          </a:prstGeom>
          <a:ln w="349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241993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E3A1FE74-A878-90DD-7788-285ACB46BC68}"/>
              </a:ext>
            </a:extLst>
          </p:cNvPr>
          <p:cNvSpPr>
            <a:spLocks noGrp="1"/>
          </p:cNvSpPr>
          <p:nvPr>
            <p:ph type="title"/>
          </p:nvPr>
        </p:nvSpPr>
        <p:spPr>
          <a:xfrm>
            <a:off x="1451579" y="2303047"/>
            <a:ext cx="3272093" cy="2674198"/>
          </a:xfrm>
        </p:spPr>
        <p:txBody>
          <a:bodyPr anchor="t">
            <a:normAutofit/>
          </a:bodyPr>
          <a:lstStyle/>
          <a:p>
            <a:r>
              <a:rPr lang="en-US" dirty="0"/>
              <a:t>How should this work for all of us and all of our churches? </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E460B68-3CF4-9201-1886-0CDEB564570A}"/>
              </a:ext>
            </a:extLst>
          </p:cNvPr>
          <p:cNvGraphicFramePr>
            <a:graphicFrameLocks noGrp="1"/>
          </p:cNvGraphicFramePr>
          <p:nvPr>
            <p:ph idx="1"/>
            <p:extLst>
              <p:ext uri="{D42A27DB-BD31-4B8C-83A1-F6EECF244321}">
                <p14:modId xmlns:p14="http://schemas.microsoft.com/office/powerpoint/2010/main" val="292367818"/>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0771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FEF3E-E6F2-22CE-1FA8-C97A24C2366C}"/>
              </a:ext>
            </a:extLst>
          </p:cNvPr>
          <p:cNvSpPr>
            <a:spLocks noGrp="1"/>
          </p:cNvSpPr>
          <p:nvPr>
            <p:ph type="title"/>
          </p:nvPr>
        </p:nvSpPr>
        <p:spPr/>
        <p:txBody>
          <a:bodyPr/>
          <a:lstStyle/>
          <a:p>
            <a:r>
              <a:rPr lang="en-US" dirty="0"/>
              <a:t>FINAL WORD </a:t>
            </a:r>
          </a:p>
        </p:txBody>
      </p:sp>
      <p:sp>
        <p:nvSpPr>
          <p:cNvPr id="3" name="Content Placeholder 2">
            <a:extLst>
              <a:ext uri="{FF2B5EF4-FFF2-40B4-BE49-F238E27FC236}">
                <a16:creationId xmlns:a16="http://schemas.microsoft.com/office/drawing/2014/main" id="{EF06C459-3AD5-6C19-0CCE-62F7562A25A5}"/>
              </a:ext>
            </a:extLst>
          </p:cNvPr>
          <p:cNvSpPr>
            <a:spLocks noGrp="1"/>
          </p:cNvSpPr>
          <p:nvPr>
            <p:ph idx="1"/>
          </p:nvPr>
        </p:nvSpPr>
        <p:spPr/>
        <p:txBody>
          <a:bodyPr>
            <a:normAutofit fontScale="25000" lnSpcReduction="20000"/>
          </a:bodyPr>
          <a:lstStyle/>
          <a:p>
            <a:pPr marL="0" indent="0" algn="l" rtl="0" eaLnBrk="1" latinLnBrk="0" hangingPunct="1">
              <a:lnSpc>
                <a:spcPct val="120000"/>
              </a:lnSpc>
              <a:spcBef>
                <a:spcPts val="1000"/>
              </a:spcBef>
              <a:spcAft>
                <a:spcPct val="100000"/>
              </a:spcAft>
              <a:buNone/>
            </a:pPr>
            <a:r>
              <a:rPr lang="en-GB" sz="6000" dirty="0">
                <a:solidFill>
                  <a:srgbClr val="000000"/>
                </a:solidFill>
                <a:effectLst/>
                <a:latin typeface="Gill Sans MT" panose="020B0502020104020203" pitchFamily="34" charset="77"/>
              </a:rPr>
              <a:t>Our new Parish Priest shared with me a profoundly impactful message</a:t>
            </a:r>
            <a:r>
              <a:rPr lang="en-GB" sz="3600" dirty="0">
                <a:solidFill>
                  <a:srgbClr val="000000"/>
                </a:solidFill>
                <a:effectLst/>
                <a:latin typeface="Gill Sans MT" panose="020B0502020104020203" pitchFamily="34" charset="77"/>
              </a:rPr>
              <a:t>:</a:t>
            </a:r>
          </a:p>
          <a:p>
            <a:pPr marL="0" indent="0" algn="l" rtl="0" eaLnBrk="1" latinLnBrk="0" hangingPunct="1">
              <a:lnSpc>
                <a:spcPct val="120000"/>
              </a:lnSpc>
              <a:spcBef>
                <a:spcPts val="1000"/>
              </a:spcBef>
              <a:spcAft>
                <a:spcPct val="100000"/>
              </a:spcAft>
              <a:buNone/>
            </a:pPr>
            <a:endParaRPr lang="en-GB" sz="2000" dirty="0">
              <a:solidFill>
                <a:srgbClr val="000000"/>
              </a:solidFill>
              <a:effectLst/>
              <a:latin typeface="Gill Sans MT" panose="020B0502020104020203" pitchFamily="34" charset="77"/>
            </a:endParaRPr>
          </a:p>
          <a:p>
            <a:pPr marL="0" indent="0">
              <a:buNone/>
            </a:pPr>
            <a:r>
              <a:rPr lang="en-GB" sz="4200" dirty="0"/>
              <a:t>“</a:t>
            </a:r>
            <a:r>
              <a:rPr lang="en-GB" sz="7400" dirty="0"/>
              <a:t>I have sensed that people needed someone to call their priest and father, as simple as that. ”</a:t>
            </a:r>
          </a:p>
          <a:p>
            <a:pPr marL="0" indent="0">
              <a:buNone/>
            </a:pPr>
            <a:br>
              <a:rPr lang="en-GB" sz="7400" dirty="0"/>
            </a:br>
            <a:endParaRPr lang="en-GB" sz="7400" dirty="0"/>
          </a:p>
          <a:p>
            <a:pPr marL="0" indent="0">
              <a:buNone/>
            </a:pPr>
            <a:br>
              <a:rPr lang="en-GB" dirty="0"/>
            </a:br>
            <a:endParaRPr lang="en-GB" sz="2000" dirty="0">
              <a:solidFill>
                <a:srgbClr val="000000"/>
              </a:solidFill>
              <a:effectLst/>
              <a:latin typeface="Gill Sans MT" panose="020B0502020104020203" pitchFamily="34" charset="77"/>
            </a:endParaRPr>
          </a:p>
          <a:p>
            <a:pPr marL="0" indent="0" algn="l" rtl="0" eaLnBrk="1" latinLnBrk="0" hangingPunct="1">
              <a:lnSpc>
                <a:spcPct val="120000"/>
              </a:lnSpc>
              <a:spcBef>
                <a:spcPts val="1000"/>
              </a:spcBef>
              <a:spcAft>
                <a:spcPct val="100000"/>
              </a:spcAft>
              <a:buNone/>
            </a:pPr>
            <a:br>
              <a:rPr lang="en-GB" sz="2000" dirty="0">
                <a:solidFill>
                  <a:srgbClr val="000000"/>
                </a:solidFill>
                <a:effectLst/>
                <a:latin typeface="Gill Sans MT" panose="020B0502020104020203" pitchFamily="34" charset="77"/>
              </a:rPr>
            </a:br>
            <a:endParaRPr lang="en-GB" sz="2000" dirty="0">
              <a:solidFill>
                <a:srgbClr val="000000"/>
              </a:solidFill>
              <a:effectLst/>
              <a:latin typeface="Gill Sans MT" panose="020B0502020104020203" pitchFamily="34" charset="77"/>
            </a:endParaRPr>
          </a:p>
          <a:p>
            <a:pPr marL="0" indent="0" algn="l" rtl="0" eaLnBrk="1" latinLnBrk="0" hangingPunct="1">
              <a:lnSpc>
                <a:spcPct val="120000"/>
              </a:lnSpc>
              <a:spcBef>
                <a:spcPts val="1000"/>
              </a:spcBef>
              <a:spcAft>
                <a:spcPct val="100000"/>
              </a:spcAft>
              <a:buNone/>
            </a:pPr>
            <a:br>
              <a:rPr lang="en-GB" sz="2000" dirty="0">
                <a:solidFill>
                  <a:srgbClr val="000000"/>
                </a:solidFill>
                <a:effectLst/>
                <a:latin typeface="Gill Sans MT" panose="020B0502020104020203" pitchFamily="34" charset="77"/>
              </a:rPr>
            </a:br>
            <a:endParaRPr lang="en-US" dirty="0"/>
          </a:p>
        </p:txBody>
      </p:sp>
    </p:spTree>
    <p:extLst>
      <p:ext uri="{BB962C8B-B14F-4D97-AF65-F5344CB8AC3E}">
        <p14:creationId xmlns:p14="http://schemas.microsoft.com/office/powerpoint/2010/main" val="267206070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34A65931FE0A40A0851858AF6936C2" ma:contentTypeVersion="13" ma:contentTypeDescription="Create a new document." ma:contentTypeScope="" ma:versionID="96f2c6a9e1bd78c1bff6e856dec9bbeb">
  <xsd:schema xmlns:xsd="http://www.w3.org/2001/XMLSchema" xmlns:xs="http://www.w3.org/2001/XMLSchema" xmlns:p="http://schemas.microsoft.com/office/2006/metadata/properties" xmlns:ns2="c1da3035-3e30-480f-9a39-c6bde34e3002" xmlns:ns3="38bc9030-b9be-418b-8a95-826d71a6e64f" targetNamespace="http://schemas.microsoft.com/office/2006/metadata/properties" ma:root="true" ma:fieldsID="214261a633a255ac46960d8a65041789" ns2:_="" ns3:_="">
    <xsd:import namespace="c1da3035-3e30-480f-9a39-c6bde34e3002"/>
    <xsd:import namespace="38bc9030-b9be-418b-8a95-826d71a6e6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da3035-3e30-480f-9a39-c6bde34e3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ae0e6b0-c021-4135-8a56-07131ec95111"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8bc9030-b9be-418b-8a95-826d71a6e64f"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23d22d84-b415-48d6-b940-8995087ed48c}" ma:internalName="TaxCatchAll" ma:showField="CatchAllData" ma:web="38bc9030-b9be-418b-8a95-826d71a6e64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8bc9030-b9be-418b-8a95-826d71a6e64f" xsi:nil="true"/>
    <lcf76f155ced4ddcb4097134ff3c332f xmlns="c1da3035-3e30-480f-9a39-c6bde34e300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54DF00-3650-4B6A-AE57-882EC349FEE6}"/>
</file>

<file path=customXml/itemProps2.xml><?xml version="1.0" encoding="utf-8"?>
<ds:datastoreItem xmlns:ds="http://schemas.openxmlformats.org/officeDocument/2006/customXml" ds:itemID="{292F5E58-A1C0-494C-962C-E06A2B9DFB81}"/>
</file>

<file path=customXml/itemProps3.xml><?xml version="1.0" encoding="utf-8"?>
<ds:datastoreItem xmlns:ds="http://schemas.openxmlformats.org/officeDocument/2006/customXml" ds:itemID="{C66989A1-4BCF-44EA-B146-B17BD95B8995}"/>
</file>

<file path=docProps/app.xml><?xml version="1.0" encoding="utf-8"?>
<Properties xmlns="http://schemas.openxmlformats.org/officeDocument/2006/extended-properties" xmlns:vt="http://schemas.openxmlformats.org/officeDocument/2006/docPropsVTypes">
  <Template>Gallery</Template>
  <TotalTime>118</TotalTime>
  <Words>576</Words>
  <Application>Microsoft Macintosh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Gill Sans MT</vt:lpstr>
      <vt:lpstr>Gallery</vt:lpstr>
      <vt:lpstr>There is More To Running A Church than Saying Mass</vt:lpstr>
      <vt:lpstr>Our Plight </vt:lpstr>
      <vt:lpstr>Questions we were ASKED during that year</vt:lpstr>
      <vt:lpstr>HAVING NO PRIEST had CONSEQUENCES </vt:lpstr>
      <vt:lpstr>We Survived (Prospered!) and learned lessons  </vt:lpstr>
      <vt:lpstr>The Bishop Got It Right</vt:lpstr>
      <vt:lpstr>How did this align with the Bishop’s Mission for priests? </vt:lpstr>
      <vt:lpstr>Our key lesson learned? synodality means  Listening to Each Other </vt:lpstr>
      <vt:lpstr>How should this work for all of us and all of our churches? </vt:lpstr>
      <vt:lpstr>FINAL WORD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There is More To Running A Church than Saying Mass</dc:title>
  <dc:creator>Chris Bourne</dc:creator>
  <cp:lastModifiedBy>Chris Bourne</cp:lastModifiedBy>
  <cp:revision>6</cp:revision>
  <dcterms:created xsi:type="dcterms:W3CDTF">2026-09-02T14:47:17Z</dcterms:created>
  <dcterms:modified xsi:type="dcterms:W3CDTF">2026-09-03T14:07:53Z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0x010100CB34A65931FE0A40A0851858AF6936C2</vt:lpwstr>
  </property>
</Properties>
</file>